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84" r:id="rId2"/>
    <p:sldId id="311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68" r:id="rId25"/>
    <p:sldId id="367" r:id="rId26"/>
    <p:sldId id="314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00" r:id="rId39"/>
    <p:sldId id="364" r:id="rId40"/>
    <p:sldId id="366" r:id="rId41"/>
    <p:sldId id="365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235" userDrawn="1">
          <p15:clr>
            <a:srgbClr val="A4A3A4"/>
          </p15:clr>
        </p15:guide>
        <p15:guide id="3" pos="7447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pos="7515" userDrawn="1">
          <p15:clr>
            <a:srgbClr val="A4A3A4"/>
          </p15:clr>
        </p15:guide>
        <p15:guide id="6" pos="167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pos="45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7" autoAdjust="0"/>
    <p:restoredTop sz="94665" autoAdjust="0"/>
  </p:normalViewPr>
  <p:slideViewPr>
    <p:cSldViewPr showGuides="1">
      <p:cViewPr varScale="1">
        <p:scale>
          <a:sx n="133" d="100"/>
          <a:sy n="133" d="100"/>
        </p:scale>
        <p:origin x="920" y="200"/>
      </p:cViewPr>
      <p:guideLst>
        <p:guide orient="horz" pos="1139"/>
        <p:guide pos="235"/>
        <p:guide pos="7447"/>
        <p:guide orient="horz" pos="958"/>
        <p:guide pos="7515"/>
        <p:guide pos="167"/>
        <p:guide orient="horz" pos="3929"/>
        <p:guide pos="3772"/>
        <p:guide pos="3908"/>
        <p:guide pos="45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3" d="100"/>
          <a:sy n="123" d="100"/>
        </p:scale>
        <p:origin x="-100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7CEF71-7C26-DE4C-9B2C-2AC4240D2414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</dgm:pt>
    <dgm:pt modelId="{86D8B864-8890-2240-88C7-6654B722CC56}">
      <dgm:prSet phldrT="[Text]" custT="1"/>
      <dgm:spPr/>
      <dgm:t>
        <a:bodyPr/>
        <a:lstStyle/>
        <a:p>
          <a:r>
            <a:rPr lang="de-DE" sz="1000" dirty="0" smtClean="0"/>
            <a:t>Stage</a:t>
          </a:r>
          <a:r>
            <a:rPr lang="de-DE" sz="1000" baseline="0" dirty="0" smtClean="0"/>
            <a:t> User Data</a:t>
          </a:r>
        </a:p>
      </dgm:t>
    </dgm:pt>
    <dgm:pt modelId="{449602F9-5F9B-B74B-9D73-83888E48940F}" type="parTrans" cxnId="{163C8D58-D95C-2848-AF13-63F2603879D6}">
      <dgm:prSet/>
      <dgm:spPr/>
      <dgm:t>
        <a:bodyPr/>
        <a:lstStyle/>
        <a:p>
          <a:endParaRPr lang="de-DE"/>
        </a:p>
      </dgm:t>
    </dgm:pt>
    <dgm:pt modelId="{7706D191-C2B3-1746-AF84-E7845EC6B4E2}" type="sibTrans" cxnId="{163C8D58-D95C-2848-AF13-63F2603879D6}">
      <dgm:prSet/>
      <dgm:spPr/>
      <dgm:t>
        <a:bodyPr/>
        <a:lstStyle/>
        <a:p>
          <a:endParaRPr lang="de-DE"/>
        </a:p>
      </dgm:t>
    </dgm:pt>
    <dgm:pt modelId="{9481CB9A-BC76-F24B-A1D1-D833C0DFBDC1}">
      <dgm:prSet phldrT="[Text]" custT="1"/>
      <dgm:spPr/>
      <dgm:t>
        <a:bodyPr/>
        <a:lstStyle/>
        <a:p>
          <a:r>
            <a:rPr lang="de-DE" sz="1000" dirty="0" smtClean="0"/>
            <a:t>User Data </a:t>
          </a:r>
          <a:r>
            <a:rPr lang="de-DE" sz="1000" dirty="0" err="1" smtClean="0"/>
            <a:t>Ingest</a:t>
          </a:r>
          <a:endParaRPr lang="de-DE" sz="1000" dirty="0"/>
        </a:p>
      </dgm:t>
    </dgm:pt>
    <dgm:pt modelId="{86A48780-3065-CC4C-9D1A-A10816CCB6FF}" type="parTrans" cxnId="{908C6365-B4B0-F14C-84C4-28335FC423DF}">
      <dgm:prSet/>
      <dgm:spPr/>
      <dgm:t>
        <a:bodyPr/>
        <a:lstStyle/>
        <a:p>
          <a:endParaRPr lang="de-DE"/>
        </a:p>
      </dgm:t>
    </dgm:pt>
    <dgm:pt modelId="{C61B9F14-FABD-D444-A617-C72B800A8FC7}" type="sibTrans" cxnId="{908C6365-B4B0-F14C-84C4-28335FC423DF}">
      <dgm:prSet/>
      <dgm:spPr/>
      <dgm:t>
        <a:bodyPr/>
        <a:lstStyle/>
        <a:p>
          <a:endParaRPr lang="de-DE"/>
        </a:p>
      </dgm:t>
    </dgm:pt>
    <dgm:pt modelId="{B7C61BF4-2FCE-DC45-B198-6FB2547ED939}">
      <dgm:prSet custT="1"/>
      <dgm:spPr/>
      <dgm:t>
        <a:bodyPr/>
        <a:lstStyle/>
        <a:p>
          <a:r>
            <a:rPr lang="de-DE" sz="1000" dirty="0" smtClean="0"/>
            <a:t>Archive </a:t>
          </a:r>
          <a:r>
            <a:rPr lang="de-DE" sz="1000" dirty="0" err="1" smtClean="0"/>
            <a:t>Processed</a:t>
          </a:r>
          <a:r>
            <a:rPr lang="de-DE" sz="1000" dirty="0" smtClean="0"/>
            <a:t> Users</a:t>
          </a:r>
          <a:endParaRPr lang="de-DE" sz="1000" dirty="0"/>
        </a:p>
      </dgm:t>
    </dgm:pt>
    <dgm:pt modelId="{E0BD7957-D64C-B74D-A2DE-96D7B44E6FD2}" type="parTrans" cxnId="{DEFFB81F-01CC-5B4A-BCF0-9274350DB232}">
      <dgm:prSet/>
      <dgm:spPr/>
      <dgm:t>
        <a:bodyPr/>
        <a:lstStyle/>
        <a:p>
          <a:endParaRPr lang="de-DE"/>
        </a:p>
      </dgm:t>
    </dgm:pt>
    <dgm:pt modelId="{9AB9621B-CC5E-9645-8208-4CBFC5811A6F}" type="sibTrans" cxnId="{DEFFB81F-01CC-5B4A-BCF0-9274350DB232}">
      <dgm:prSet/>
      <dgm:spPr/>
      <dgm:t>
        <a:bodyPr/>
        <a:lstStyle/>
        <a:p>
          <a:endParaRPr lang="de-DE"/>
        </a:p>
      </dgm:t>
    </dgm:pt>
    <dgm:pt modelId="{041898AD-134E-F44B-8BCB-0A3A3B55724F}">
      <dgm:prSet custT="1"/>
      <dgm:spPr/>
      <dgm:t>
        <a:bodyPr/>
        <a:lstStyle/>
        <a:p>
          <a:r>
            <a:rPr lang="de-DE" sz="1000" dirty="0" err="1" smtClean="0"/>
            <a:t>Geolocation</a:t>
          </a:r>
          <a:r>
            <a:rPr lang="de-DE" sz="1000" dirty="0" smtClean="0"/>
            <a:t> </a:t>
          </a:r>
          <a:r>
            <a:rPr lang="de-DE" sz="1000" dirty="0" err="1" smtClean="0"/>
            <a:t>Ingest</a:t>
          </a:r>
          <a:endParaRPr lang="de-DE" sz="1000" dirty="0"/>
        </a:p>
      </dgm:t>
    </dgm:pt>
    <dgm:pt modelId="{E634A369-0520-994A-AFFD-BA94A0EAAFF3}" type="parTrans" cxnId="{2A2225AF-0695-B64D-8A94-F5103A280EA2}">
      <dgm:prSet/>
      <dgm:spPr/>
      <dgm:t>
        <a:bodyPr/>
        <a:lstStyle/>
        <a:p>
          <a:endParaRPr lang="de-DE"/>
        </a:p>
      </dgm:t>
    </dgm:pt>
    <dgm:pt modelId="{189F98D0-0C40-7649-A440-2084F62BB020}" type="sibTrans" cxnId="{2A2225AF-0695-B64D-8A94-F5103A280EA2}">
      <dgm:prSet/>
      <dgm:spPr/>
      <dgm:t>
        <a:bodyPr/>
        <a:lstStyle/>
        <a:p>
          <a:endParaRPr lang="de-DE"/>
        </a:p>
      </dgm:t>
    </dgm:pt>
    <dgm:pt modelId="{D4D92307-0B71-5247-914A-32F0A623468E}">
      <dgm:prSet custT="1"/>
      <dgm:spPr/>
      <dgm:t>
        <a:bodyPr/>
        <a:lstStyle/>
        <a:p>
          <a:r>
            <a:rPr lang="de-DE" sz="1000" dirty="0" smtClean="0"/>
            <a:t>Stage </a:t>
          </a:r>
          <a:r>
            <a:rPr lang="de-DE" sz="1000" dirty="0" err="1" smtClean="0"/>
            <a:t>Commits</a:t>
          </a:r>
          <a:endParaRPr lang="de-DE" sz="1000" dirty="0"/>
        </a:p>
      </dgm:t>
    </dgm:pt>
    <dgm:pt modelId="{31BE65D3-8DA1-6E43-B558-EA4073F86D3D}" type="parTrans" cxnId="{2F04A08C-A203-2A40-8A60-750FB1EDD6BD}">
      <dgm:prSet/>
      <dgm:spPr/>
      <dgm:t>
        <a:bodyPr/>
        <a:lstStyle/>
        <a:p>
          <a:endParaRPr lang="de-DE"/>
        </a:p>
      </dgm:t>
    </dgm:pt>
    <dgm:pt modelId="{956BEACD-2894-DB47-92CF-D2E4C49DA631}" type="sibTrans" cxnId="{2F04A08C-A203-2A40-8A60-750FB1EDD6BD}">
      <dgm:prSet/>
      <dgm:spPr/>
      <dgm:t>
        <a:bodyPr/>
        <a:lstStyle/>
        <a:p>
          <a:endParaRPr lang="de-DE"/>
        </a:p>
      </dgm:t>
    </dgm:pt>
    <dgm:pt modelId="{87C626B8-E91A-594F-8BE0-4340B136D975}">
      <dgm:prSet custT="1"/>
      <dgm:spPr/>
      <dgm:t>
        <a:bodyPr/>
        <a:lstStyle/>
        <a:p>
          <a:r>
            <a:rPr lang="de-DE" sz="1000" dirty="0" err="1" smtClean="0"/>
            <a:t>Process</a:t>
          </a:r>
          <a:r>
            <a:rPr lang="de-DE" sz="1000" dirty="0" smtClean="0"/>
            <a:t> </a:t>
          </a:r>
          <a:r>
            <a:rPr lang="de-DE" sz="1000" dirty="0" err="1" smtClean="0"/>
            <a:t>Commits</a:t>
          </a:r>
          <a:endParaRPr lang="de-DE" sz="1000" dirty="0"/>
        </a:p>
      </dgm:t>
    </dgm:pt>
    <dgm:pt modelId="{4AECF9A8-97AC-9943-A60C-949D7525FD59}" type="parTrans" cxnId="{6B5FEDE6-BF67-A74F-9254-24D62A7020DF}">
      <dgm:prSet/>
      <dgm:spPr/>
      <dgm:t>
        <a:bodyPr/>
        <a:lstStyle/>
        <a:p>
          <a:endParaRPr lang="de-DE"/>
        </a:p>
      </dgm:t>
    </dgm:pt>
    <dgm:pt modelId="{B2AFC319-3FA4-CF42-AE10-4DD1D1252602}" type="sibTrans" cxnId="{6B5FEDE6-BF67-A74F-9254-24D62A7020DF}">
      <dgm:prSet/>
      <dgm:spPr/>
      <dgm:t>
        <a:bodyPr/>
        <a:lstStyle/>
        <a:p>
          <a:endParaRPr lang="de-DE"/>
        </a:p>
      </dgm:t>
    </dgm:pt>
    <dgm:pt modelId="{F9EAC7FC-DEB7-FA48-ACE7-5BED41DB9B55}">
      <dgm:prSet custT="1"/>
      <dgm:spPr/>
      <dgm:t>
        <a:bodyPr/>
        <a:lstStyle/>
        <a:p>
          <a:r>
            <a:rPr lang="de-DE" sz="1000" dirty="0" smtClean="0"/>
            <a:t>Archive </a:t>
          </a:r>
          <a:r>
            <a:rPr lang="de-DE" sz="1000" dirty="0" err="1" smtClean="0"/>
            <a:t>Processed</a:t>
          </a:r>
          <a:r>
            <a:rPr lang="de-DE" sz="1000" dirty="0" smtClean="0"/>
            <a:t> </a:t>
          </a:r>
          <a:r>
            <a:rPr lang="de-DE" sz="1000" dirty="0" err="1" smtClean="0"/>
            <a:t>Commits</a:t>
          </a:r>
          <a:endParaRPr lang="de-DE" sz="1000" dirty="0"/>
        </a:p>
      </dgm:t>
    </dgm:pt>
    <dgm:pt modelId="{B9E69F45-0A34-DE4C-AC14-3C75B90E139F}" type="parTrans" cxnId="{566BE6E7-0F43-2940-A651-DC689801ACF3}">
      <dgm:prSet/>
      <dgm:spPr/>
      <dgm:t>
        <a:bodyPr/>
        <a:lstStyle/>
        <a:p>
          <a:endParaRPr lang="de-DE"/>
        </a:p>
      </dgm:t>
    </dgm:pt>
    <dgm:pt modelId="{7103929C-9173-564A-A5ED-A20F3B06EE55}" type="sibTrans" cxnId="{566BE6E7-0F43-2940-A651-DC689801ACF3}">
      <dgm:prSet/>
      <dgm:spPr/>
      <dgm:t>
        <a:bodyPr/>
        <a:lstStyle/>
        <a:p>
          <a:endParaRPr lang="de-DE"/>
        </a:p>
      </dgm:t>
    </dgm:pt>
    <dgm:pt modelId="{D63A5F6F-BDD3-DF4F-9C4B-10F3A1F90034}">
      <dgm:prSet custT="1"/>
      <dgm:spPr/>
      <dgm:t>
        <a:bodyPr/>
        <a:lstStyle/>
        <a:p>
          <a:r>
            <a:rPr lang="de-DE" sz="1000" dirty="0" smtClean="0"/>
            <a:t>Commit Data </a:t>
          </a:r>
          <a:r>
            <a:rPr lang="de-DE" sz="1000" dirty="0" err="1" smtClean="0"/>
            <a:t>Ingest</a:t>
          </a:r>
          <a:endParaRPr lang="de-DE" sz="1000" dirty="0"/>
        </a:p>
      </dgm:t>
    </dgm:pt>
    <dgm:pt modelId="{871EF929-7DBC-D84A-9109-F39893230956}" type="parTrans" cxnId="{41098345-CB92-5243-B3D9-A8350B889744}">
      <dgm:prSet/>
      <dgm:spPr/>
      <dgm:t>
        <a:bodyPr/>
        <a:lstStyle/>
        <a:p>
          <a:endParaRPr lang="de-DE"/>
        </a:p>
      </dgm:t>
    </dgm:pt>
    <dgm:pt modelId="{D1DAC5AF-45AC-1044-97A3-ADB42EB29016}" type="sibTrans" cxnId="{41098345-CB92-5243-B3D9-A8350B889744}">
      <dgm:prSet/>
      <dgm:spPr/>
      <dgm:t>
        <a:bodyPr/>
        <a:lstStyle/>
        <a:p>
          <a:endParaRPr lang="de-DE"/>
        </a:p>
      </dgm:t>
    </dgm:pt>
    <dgm:pt modelId="{F2E07977-5BBE-FF45-9E1A-6F50A9C36FA1}">
      <dgm:prSet custT="1"/>
      <dgm:spPr/>
      <dgm:t>
        <a:bodyPr/>
        <a:lstStyle/>
        <a:p>
          <a:pPr marL="57150" marR="0" lvl="1" indent="-57150" algn="l" defTabSz="3111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de-DE" sz="1000" dirty="0" err="1" smtClean="0"/>
            <a:t>MapReduce</a:t>
          </a:r>
          <a:endParaRPr lang="de-DE" sz="1000" dirty="0" smtClean="0"/>
        </a:p>
      </dgm:t>
    </dgm:pt>
    <dgm:pt modelId="{BD074944-ECE2-0E45-94CF-22359F77C48D}" type="parTrans" cxnId="{1F0447CB-71DF-3C4A-83FA-EA9A9D1D58FF}">
      <dgm:prSet/>
      <dgm:spPr/>
      <dgm:t>
        <a:bodyPr/>
        <a:lstStyle/>
        <a:p>
          <a:endParaRPr lang="de-DE"/>
        </a:p>
      </dgm:t>
    </dgm:pt>
    <dgm:pt modelId="{04B383A0-4F6B-4342-A8E7-4879C6698ECA}" type="sibTrans" cxnId="{1F0447CB-71DF-3C4A-83FA-EA9A9D1D58FF}">
      <dgm:prSet/>
      <dgm:spPr/>
      <dgm:t>
        <a:bodyPr/>
        <a:lstStyle/>
        <a:p>
          <a:endParaRPr lang="de-DE"/>
        </a:p>
      </dgm:t>
    </dgm:pt>
    <dgm:pt modelId="{0835BFCB-2C88-1941-93C4-D5A9351676CC}">
      <dgm:prSet phldrT="[Text]" custT="1"/>
      <dgm:spPr/>
      <dgm:t>
        <a:bodyPr/>
        <a:lstStyle/>
        <a:p>
          <a:r>
            <a:rPr lang="de-DE" sz="1000" baseline="0" dirty="0" err="1" smtClean="0"/>
            <a:t>Pig</a:t>
          </a:r>
          <a:endParaRPr lang="de-DE" sz="1000" baseline="0" dirty="0" smtClean="0"/>
        </a:p>
      </dgm:t>
    </dgm:pt>
    <dgm:pt modelId="{9CEA8DA6-FA05-574F-A541-240D05E952E6}" type="parTrans" cxnId="{88477CDC-E485-1241-9D86-D797F8F7F2F7}">
      <dgm:prSet/>
      <dgm:spPr/>
      <dgm:t>
        <a:bodyPr/>
        <a:lstStyle/>
        <a:p>
          <a:endParaRPr lang="de-DE"/>
        </a:p>
      </dgm:t>
    </dgm:pt>
    <dgm:pt modelId="{C9E56827-548A-9148-8232-BC1DAB19E336}" type="sibTrans" cxnId="{88477CDC-E485-1241-9D86-D797F8F7F2F7}">
      <dgm:prSet/>
      <dgm:spPr/>
      <dgm:t>
        <a:bodyPr/>
        <a:lstStyle/>
        <a:p>
          <a:endParaRPr lang="de-DE"/>
        </a:p>
      </dgm:t>
    </dgm:pt>
    <dgm:pt modelId="{C0B90FF6-C135-4F49-8DAD-5C3A101FFE00}">
      <dgm:prSet phldrT="[Text]" custT="1"/>
      <dgm:spPr/>
      <dgm:t>
        <a:bodyPr/>
        <a:lstStyle/>
        <a:p>
          <a:r>
            <a:rPr lang="de-DE" sz="1000" dirty="0" err="1" smtClean="0"/>
            <a:t>MapReduce</a:t>
          </a:r>
          <a:endParaRPr lang="de-DE" sz="1000" dirty="0"/>
        </a:p>
      </dgm:t>
    </dgm:pt>
    <dgm:pt modelId="{4964B6DB-C25B-A948-AA0F-DCC6B18B84A4}" type="parTrans" cxnId="{6FBCCCF1-3FAE-684E-9577-4B686A2D173E}">
      <dgm:prSet/>
      <dgm:spPr/>
      <dgm:t>
        <a:bodyPr/>
        <a:lstStyle/>
        <a:p>
          <a:endParaRPr lang="de-DE"/>
        </a:p>
      </dgm:t>
    </dgm:pt>
    <dgm:pt modelId="{E11950B2-6242-AF41-B682-2237ED3EE993}" type="sibTrans" cxnId="{6FBCCCF1-3FAE-684E-9577-4B686A2D173E}">
      <dgm:prSet/>
      <dgm:spPr/>
      <dgm:t>
        <a:bodyPr/>
        <a:lstStyle/>
        <a:p>
          <a:endParaRPr lang="de-DE"/>
        </a:p>
      </dgm:t>
    </dgm:pt>
    <dgm:pt modelId="{21DE5F0C-2D58-F247-8097-2959EE9B3641}">
      <dgm:prSet custT="1"/>
      <dgm:spPr/>
      <dgm:t>
        <a:bodyPr/>
        <a:lstStyle/>
        <a:p>
          <a:r>
            <a:rPr lang="de-DE" sz="1000" dirty="0" err="1" smtClean="0"/>
            <a:t>Pig</a:t>
          </a:r>
          <a:endParaRPr lang="de-DE" sz="1000" dirty="0"/>
        </a:p>
      </dgm:t>
    </dgm:pt>
    <dgm:pt modelId="{EB32985C-8C89-CD47-8B6B-0F66B91DAEE0}" type="parTrans" cxnId="{539715EA-2735-1D40-913B-DC0A9EBB1FB6}">
      <dgm:prSet/>
      <dgm:spPr/>
      <dgm:t>
        <a:bodyPr/>
        <a:lstStyle/>
        <a:p>
          <a:endParaRPr lang="de-DE"/>
        </a:p>
      </dgm:t>
    </dgm:pt>
    <dgm:pt modelId="{AEADA2B2-CBFF-FA43-B52A-DB1F22F686DF}" type="sibTrans" cxnId="{539715EA-2735-1D40-913B-DC0A9EBB1FB6}">
      <dgm:prSet/>
      <dgm:spPr/>
      <dgm:t>
        <a:bodyPr/>
        <a:lstStyle/>
        <a:p>
          <a:endParaRPr lang="de-DE"/>
        </a:p>
      </dgm:t>
    </dgm:pt>
    <dgm:pt modelId="{4DF1AD6C-BC99-E84F-A9B3-A2909577917F}">
      <dgm:prSet custT="1"/>
      <dgm:spPr/>
      <dgm:t>
        <a:bodyPr/>
        <a:lstStyle/>
        <a:p>
          <a:r>
            <a:rPr lang="de-DE" sz="1000" dirty="0" err="1" smtClean="0"/>
            <a:t>MapReduce</a:t>
          </a:r>
          <a:endParaRPr lang="de-DE" sz="1000" dirty="0"/>
        </a:p>
      </dgm:t>
    </dgm:pt>
    <dgm:pt modelId="{A3C081AD-5EB1-D943-A5B0-BBE5EFB659F8}" type="parTrans" cxnId="{BB74D1DA-6E6F-E64E-B694-4832A89A10B0}">
      <dgm:prSet/>
      <dgm:spPr/>
      <dgm:t>
        <a:bodyPr/>
        <a:lstStyle/>
        <a:p>
          <a:endParaRPr lang="de-DE"/>
        </a:p>
      </dgm:t>
    </dgm:pt>
    <dgm:pt modelId="{CFEA0626-3BEE-FC49-BAB1-02739F3CA073}" type="sibTrans" cxnId="{BB74D1DA-6E6F-E64E-B694-4832A89A10B0}">
      <dgm:prSet/>
      <dgm:spPr/>
      <dgm:t>
        <a:bodyPr/>
        <a:lstStyle/>
        <a:p>
          <a:endParaRPr lang="de-DE"/>
        </a:p>
      </dgm:t>
    </dgm:pt>
    <dgm:pt modelId="{A7E30921-F2CA-F943-BE41-0A28A83DA40C}">
      <dgm:prSet custT="1"/>
      <dgm:spPr/>
      <dgm:t>
        <a:bodyPr/>
        <a:lstStyle/>
        <a:p>
          <a:r>
            <a:rPr lang="de-DE" sz="1000" dirty="0" err="1" smtClean="0"/>
            <a:t>Pig</a:t>
          </a:r>
          <a:endParaRPr lang="de-DE" sz="1000" dirty="0"/>
        </a:p>
      </dgm:t>
    </dgm:pt>
    <dgm:pt modelId="{03ED3530-6F6B-324D-94E4-A05F86F14F76}" type="parTrans" cxnId="{526391EA-52B6-0A46-9F52-82004538536C}">
      <dgm:prSet/>
      <dgm:spPr/>
      <dgm:t>
        <a:bodyPr/>
        <a:lstStyle/>
        <a:p>
          <a:endParaRPr lang="de-DE"/>
        </a:p>
      </dgm:t>
    </dgm:pt>
    <dgm:pt modelId="{8A0D83C0-D0C1-5442-B0FF-CDEE21E4BC6E}" type="sibTrans" cxnId="{526391EA-52B6-0A46-9F52-82004538536C}">
      <dgm:prSet/>
      <dgm:spPr/>
      <dgm:t>
        <a:bodyPr/>
        <a:lstStyle/>
        <a:p>
          <a:endParaRPr lang="de-DE"/>
        </a:p>
      </dgm:t>
    </dgm:pt>
    <dgm:pt modelId="{509DAC8D-28CB-084B-AEC2-77C51DA9E670}">
      <dgm:prSet custT="1"/>
      <dgm:spPr/>
      <dgm:t>
        <a:bodyPr/>
        <a:lstStyle/>
        <a:p>
          <a:r>
            <a:rPr lang="de-DE" sz="1000" dirty="0" smtClean="0"/>
            <a:t>Spark</a:t>
          </a:r>
          <a:endParaRPr lang="de-DE" sz="1000" dirty="0"/>
        </a:p>
      </dgm:t>
    </dgm:pt>
    <dgm:pt modelId="{CBF22572-7045-8047-8D96-5C1E2A162870}" type="parTrans" cxnId="{85C8D004-B3ED-3046-A94A-59811B782CE6}">
      <dgm:prSet/>
      <dgm:spPr/>
      <dgm:t>
        <a:bodyPr/>
        <a:lstStyle/>
        <a:p>
          <a:endParaRPr lang="de-DE"/>
        </a:p>
      </dgm:t>
    </dgm:pt>
    <dgm:pt modelId="{30D94577-2390-D54D-AEF7-278A0A852A50}" type="sibTrans" cxnId="{85C8D004-B3ED-3046-A94A-59811B782CE6}">
      <dgm:prSet/>
      <dgm:spPr/>
      <dgm:t>
        <a:bodyPr/>
        <a:lstStyle/>
        <a:p>
          <a:endParaRPr lang="de-DE"/>
        </a:p>
      </dgm:t>
    </dgm:pt>
    <dgm:pt modelId="{48350D36-89ED-8A4D-A2DC-D790B71A3032}">
      <dgm:prSet custT="1"/>
      <dgm:spPr/>
      <dgm:t>
        <a:bodyPr/>
        <a:lstStyle/>
        <a:p>
          <a:r>
            <a:rPr lang="de-DE" sz="1000" dirty="0" err="1" smtClean="0"/>
            <a:t>Pig</a:t>
          </a:r>
          <a:endParaRPr lang="de-DE" sz="1000" dirty="0"/>
        </a:p>
      </dgm:t>
    </dgm:pt>
    <dgm:pt modelId="{C4015B8E-B2F1-BC4A-88CF-90E7BF70A3C6}" type="parTrans" cxnId="{541E0A1E-B033-2649-8408-151DCAE0D164}">
      <dgm:prSet/>
      <dgm:spPr/>
      <dgm:t>
        <a:bodyPr/>
        <a:lstStyle/>
        <a:p>
          <a:endParaRPr lang="de-DE"/>
        </a:p>
      </dgm:t>
    </dgm:pt>
    <dgm:pt modelId="{FF1DAC81-44FD-714B-8E99-C9637EF9FBE9}" type="sibTrans" cxnId="{541E0A1E-B033-2649-8408-151DCAE0D164}">
      <dgm:prSet/>
      <dgm:spPr/>
      <dgm:t>
        <a:bodyPr/>
        <a:lstStyle/>
        <a:p>
          <a:endParaRPr lang="de-DE"/>
        </a:p>
      </dgm:t>
    </dgm:pt>
    <dgm:pt modelId="{171DE33B-680C-A548-82CB-34D29205C12A}">
      <dgm:prSet custT="1"/>
      <dgm:spPr/>
      <dgm:t>
        <a:bodyPr/>
        <a:lstStyle/>
        <a:p>
          <a:pPr marL="57150" marR="0" lvl="1" indent="-57150" algn="l" defTabSz="3111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de-DE" sz="1000" dirty="0" smtClean="0"/>
            <a:t>Commit Daten holen</a:t>
          </a:r>
        </a:p>
      </dgm:t>
    </dgm:pt>
    <dgm:pt modelId="{4FCA71C0-691A-FF49-99EE-3313287F3B0A}" type="parTrans" cxnId="{D792D13D-1AEB-9A4E-9978-F2AFDE0AEE6C}">
      <dgm:prSet/>
      <dgm:spPr/>
      <dgm:t>
        <a:bodyPr/>
        <a:lstStyle/>
        <a:p>
          <a:endParaRPr lang="de-DE"/>
        </a:p>
      </dgm:t>
    </dgm:pt>
    <dgm:pt modelId="{9BB083CA-662B-8343-B732-18BC98D7A351}" type="sibTrans" cxnId="{D792D13D-1AEB-9A4E-9978-F2AFDE0AEE6C}">
      <dgm:prSet/>
      <dgm:spPr/>
      <dgm:t>
        <a:bodyPr/>
        <a:lstStyle/>
        <a:p>
          <a:endParaRPr lang="de-DE"/>
        </a:p>
      </dgm:t>
    </dgm:pt>
    <dgm:pt modelId="{C0A6E632-6758-2B4C-B03F-792C9E15B293}">
      <dgm:prSet custT="1"/>
      <dgm:spPr/>
      <dgm:t>
        <a:bodyPr/>
        <a:lstStyle/>
        <a:p>
          <a:r>
            <a:rPr lang="de-DE" sz="1000" dirty="0" smtClean="0"/>
            <a:t>Rohdaten in Processing verschieben</a:t>
          </a:r>
          <a:endParaRPr lang="de-DE" sz="1000" dirty="0"/>
        </a:p>
      </dgm:t>
    </dgm:pt>
    <dgm:pt modelId="{584EF4DB-DC3B-F340-9C9D-864F637777AD}" type="parTrans" cxnId="{6AE0E616-226F-7A4D-94F0-C22018FDA9D4}">
      <dgm:prSet/>
      <dgm:spPr/>
      <dgm:t>
        <a:bodyPr/>
        <a:lstStyle/>
        <a:p>
          <a:endParaRPr lang="de-DE"/>
        </a:p>
      </dgm:t>
    </dgm:pt>
    <dgm:pt modelId="{84445A11-06CA-664F-A42F-037AE79BCA85}" type="sibTrans" cxnId="{6AE0E616-226F-7A4D-94F0-C22018FDA9D4}">
      <dgm:prSet/>
      <dgm:spPr/>
      <dgm:t>
        <a:bodyPr/>
        <a:lstStyle/>
        <a:p>
          <a:endParaRPr lang="de-DE"/>
        </a:p>
      </dgm:t>
    </dgm:pt>
    <dgm:pt modelId="{A5BED087-0AF4-8547-8C0E-DA9AFB598B43}">
      <dgm:prSet custT="1"/>
      <dgm:spPr/>
      <dgm:t>
        <a:bodyPr/>
        <a:lstStyle/>
        <a:p>
          <a:r>
            <a:rPr lang="de-DE" sz="1000" dirty="0" smtClean="0"/>
            <a:t>User Daten von </a:t>
          </a:r>
          <a:r>
            <a:rPr lang="de-DE" sz="1000" dirty="0" err="1" smtClean="0"/>
            <a:t>Github</a:t>
          </a:r>
          <a:r>
            <a:rPr lang="de-DE" sz="1000" dirty="0" smtClean="0"/>
            <a:t> holen</a:t>
          </a:r>
          <a:endParaRPr lang="de-DE" sz="1000" dirty="0"/>
        </a:p>
      </dgm:t>
    </dgm:pt>
    <dgm:pt modelId="{9E7F1804-3FB6-1041-BDA6-1A588DCF4AFD}" type="parTrans" cxnId="{DC5F87C1-0097-4349-9B84-4C4911D83F29}">
      <dgm:prSet/>
      <dgm:spPr/>
      <dgm:t>
        <a:bodyPr/>
        <a:lstStyle/>
        <a:p>
          <a:endParaRPr lang="de-DE"/>
        </a:p>
      </dgm:t>
    </dgm:pt>
    <dgm:pt modelId="{1C6AE753-B105-0C4D-9D61-67D0C3368413}" type="sibTrans" cxnId="{DC5F87C1-0097-4349-9B84-4C4911D83F29}">
      <dgm:prSet/>
      <dgm:spPr/>
      <dgm:t>
        <a:bodyPr/>
        <a:lstStyle/>
        <a:p>
          <a:endParaRPr lang="de-DE"/>
        </a:p>
      </dgm:t>
    </dgm:pt>
    <dgm:pt modelId="{12974798-0AA8-7E45-BD12-DDCC759CEB10}">
      <dgm:prSet custT="1"/>
      <dgm:spPr/>
      <dgm:t>
        <a:bodyPr/>
        <a:lstStyle/>
        <a:p>
          <a:r>
            <a:rPr lang="de-DE" sz="1000" dirty="0" smtClean="0"/>
            <a:t>Komprimieren und verschieben der User</a:t>
          </a:r>
          <a:endParaRPr lang="de-DE" sz="1000" dirty="0"/>
        </a:p>
      </dgm:t>
    </dgm:pt>
    <dgm:pt modelId="{AC7B8425-7535-7F4D-83DF-57FCA37A1D84}" type="parTrans" cxnId="{3FD2B752-F978-2F4B-B6A4-C565DA5F9BE8}">
      <dgm:prSet/>
      <dgm:spPr/>
      <dgm:t>
        <a:bodyPr/>
        <a:lstStyle/>
        <a:p>
          <a:endParaRPr lang="de-DE"/>
        </a:p>
      </dgm:t>
    </dgm:pt>
    <dgm:pt modelId="{44E6C1D2-64F4-2949-8C1F-7C91111E1D7C}" type="sibTrans" cxnId="{3FD2B752-F978-2F4B-B6A4-C565DA5F9BE8}">
      <dgm:prSet/>
      <dgm:spPr/>
      <dgm:t>
        <a:bodyPr/>
        <a:lstStyle/>
        <a:p>
          <a:endParaRPr lang="de-DE"/>
        </a:p>
      </dgm:t>
    </dgm:pt>
    <dgm:pt modelId="{E1219AC8-933D-814B-856E-67E061FE12BA}">
      <dgm:prSet custT="1"/>
      <dgm:spPr/>
      <dgm:t>
        <a:bodyPr/>
        <a:lstStyle/>
        <a:p>
          <a:r>
            <a:rPr lang="de-DE" sz="1000" dirty="0" smtClean="0"/>
            <a:t>Location Daten holen</a:t>
          </a:r>
          <a:endParaRPr lang="de-DE" sz="1000" dirty="0"/>
        </a:p>
      </dgm:t>
    </dgm:pt>
    <dgm:pt modelId="{DB40DBD1-4540-DF45-8B41-9567E5140FA0}" type="parTrans" cxnId="{D214E7D6-7097-714F-BF73-88E769E79B91}">
      <dgm:prSet/>
      <dgm:spPr/>
      <dgm:t>
        <a:bodyPr/>
        <a:lstStyle/>
        <a:p>
          <a:endParaRPr lang="de-DE"/>
        </a:p>
      </dgm:t>
    </dgm:pt>
    <dgm:pt modelId="{2A9A733C-E411-2841-AF63-EFD3CC98AF6F}" type="sibTrans" cxnId="{D214E7D6-7097-714F-BF73-88E769E79B91}">
      <dgm:prSet/>
      <dgm:spPr/>
      <dgm:t>
        <a:bodyPr/>
        <a:lstStyle/>
        <a:p>
          <a:endParaRPr lang="de-DE"/>
        </a:p>
      </dgm:t>
    </dgm:pt>
    <dgm:pt modelId="{190E73E2-AAEC-AB46-ABB1-87082BBA7463}">
      <dgm:prSet custT="1"/>
      <dgm:spPr/>
      <dgm:t>
        <a:bodyPr/>
        <a:lstStyle/>
        <a:p>
          <a:r>
            <a:rPr lang="de-DE" sz="1000" dirty="0" smtClean="0"/>
            <a:t>Verschieben der Commit Daten</a:t>
          </a:r>
          <a:endParaRPr lang="de-DE" sz="1000" dirty="0"/>
        </a:p>
      </dgm:t>
    </dgm:pt>
    <dgm:pt modelId="{B206862B-8D67-514E-9547-1063F28569B5}" type="parTrans" cxnId="{D79FC4CB-2250-3D4E-A14C-035E0AFAC712}">
      <dgm:prSet/>
      <dgm:spPr/>
      <dgm:t>
        <a:bodyPr/>
        <a:lstStyle/>
        <a:p>
          <a:endParaRPr lang="de-DE"/>
        </a:p>
      </dgm:t>
    </dgm:pt>
    <dgm:pt modelId="{E8F9C675-A786-4A4E-A002-78B766D55556}" type="sibTrans" cxnId="{D79FC4CB-2250-3D4E-A14C-035E0AFAC712}">
      <dgm:prSet/>
      <dgm:spPr/>
      <dgm:t>
        <a:bodyPr/>
        <a:lstStyle/>
        <a:p>
          <a:endParaRPr lang="de-DE"/>
        </a:p>
      </dgm:t>
    </dgm:pt>
    <dgm:pt modelId="{270F1201-44B9-AD42-B4DF-0C8E91DCF612}">
      <dgm:prSet custT="1"/>
      <dgm:spPr/>
      <dgm:t>
        <a:bodyPr/>
        <a:lstStyle/>
        <a:p>
          <a:r>
            <a:rPr lang="de-DE" sz="1000" dirty="0" smtClean="0"/>
            <a:t>Datenverarbeitung</a:t>
          </a:r>
          <a:endParaRPr lang="de-DE" sz="1000" dirty="0"/>
        </a:p>
      </dgm:t>
    </dgm:pt>
    <dgm:pt modelId="{28A90829-926A-2647-A8DF-4B53AE7196B0}" type="parTrans" cxnId="{DEECA517-101B-B246-A8E9-AF2122E532E2}">
      <dgm:prSet/>
      <dgm:spPr/>
      <dgm:t>
        <a:bodyPr/>
        <a:lstStyle/>
        <a:p>
          <a:endParaRPr lang="de-DE"/>
        </a:p>
      </dgm:t>
    </dgm:pt>
    <dgm:pt modelId="{4AA44153-962C-9F42-8B57-1A26B8A1B259}" type="sibTrans" cxnId="{DEECA517-101B-B246-A8E9-AF2122E532E2}">
      <dgm:prSet/>
      <dgm:spPr/>
      <dgm:t>
        <a:bodyPr/>
        <a:lstStyle/>
        <a:p>
          <a:endParaRPr lang="de-DE"/>
        </a:p>
      </dgm:t>
    </dgm:pt>
    <dgm:pt modelId="{4EF4F1D9-5EC1-364B-B05C-0C410B0C34CA}">
      <dgm:prSet custT="1"/>
      <dgm:spPr/>
      <dgm:t>
        <a:bodyPr/>
        <a:lstStyle/>
        <a:p>
          <a:r>
            <a:rPr lang="de-DE" sz="1000" dirty="0" smtClean="0"/>
            <a:t>Komprimieren und verschieben</a:t>
          </a:r>
          <a:endParaRPr lang="de-DE" sz="1000" dirty="0"/>
        </a:p>
      </dgm:t>
    </dgm:pt>
    <dgm:pt modelId="{64D37F6D-93C4-A648-9607-2F7539E0C3D3}" type="parTrans" cxnId="{92F70120-F574-6E44-9107-ADAC53175E0B}">
      <dgm:prSet/>
      <dgm:spPr/>
      <dgm:t>
        <a:bodyPr/>
        <a:lstStyle/>
        <a:p>
          <a:endParaRPr lang="de-DE"/>
        </a:p>
      </dgm:t>
    </dgm:pt>
    <dgm:pt modelId="{24DD721F-F17A-B34A-94D5-B9ACC6DFA8F7}" type="sibTrans" cxnId="{92F70120-F574-6E44-9107-ADAC53175E0B}">
      <dgm:prSet/>
      <dgm:spPr/>
      <dgm:t>
        <a:bodyPr/>
        <a:lstStyle/>
        <a:p>
          <a:endParaRPr lang="de-DE"/>
        </a:p>
      </dgm:t>
    </dgm:pt>
    <dgm:pt modelId="{790381EA-861F-F24B-9BF6-53AA319D164A}" type="pres">
      <dgm:prSet presAssocID="{AD7CEF71-7C26-DE4C-9B2C-2AC4240D2414}" presName="linearFlow" presStyleCnt="0">
        <dgm:presLayoutVars>
          <dgm:dir/>
          <dgm:animLvl val="lvl"/>
          <dgm:resizeHandles val="exact"/>
        </dgm:presLayoutVars>
      </dgm:prSet>
      <dgm:spPr/>
    </dgm:pt>
    <dgm:pt modelId="{17655C09-7A72-A440-8A49-C7F65591580E}" type="pres">
      <dgm:prSet presAssocID="{D63A5F6F-BDD3-DF4F-9C4B-10F3A1F90034}" presName="composite" presStyleCnt="0"/>
      <dgm:spPr/>
    </dgm:pt>
    <dgm:pt modelId="{DCD069F2-C48A-2D46-9D9F-5FB38C0FF768}" type="pres">
      <dgm:prSet presAssocID="{D63A5F6F-BDD3-DF4F-9C4B-10F3A1F90034}" presName="parTx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A59A83C-B9A4-7143-803A-FD4F822EB1BF}" type="pres">
      <dgm:prSet presAssocID="{D63A5F6F-BDD3-DF4F-9C4B-10F3A1F90034}" presName="parSh" presStyleLbl="node1" presStyleIdx="0" presStyleCnt="8" custScaleX="150448" custScaleY="180788"/>
      <dgm:spPr/>
      <dgm:t>
        <a:bodyPr/>
        <a:lstStyle/>
        <a:p>
          <a:endParaRPr lang="de-DE"/>
        </a:p>
      </dgm:t>
    </dgm:pt>
    <dgm:pt modelId="{69CEE0E3-D3D0-8D42-ADE6-E1F2510FC924}" type="pres">
      <dgm:prSet presAssocID="{D63A5F6F-BDD3-DF4F-9C4B-10F3A1F90034}" presName="desTx" presStyleLbl="fgAcc1" presStyleIdx="0" presStyleCnt="8" custScaleX="15454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DC2CEF9-8D03-3841-8FC2-AED6E994EF99}" type="pres">
      <dgm:prSet presAssocID="{D1DAC5AF-45AC-1044-97A3-ADB42EB29016}" presName="sibTrans" presStyleLbl="sibTrans2D1" presStyleIdx="0" presStyleCnt="7"/>
      <dgm:spPr/>
      <dgm:t>
        <a:bodyPr/>
        <a:lstStyle/>
        <a:p>
          <a:endParaRPr lang="de-DE"/>
        </a:p>
      </dgm:t>
    </dgm:pt>
    <dgm:pt modelId="{26D1938E-380D-9044-8CD5-7611D513BE69}" type="pres">
      <dgm:prSet presAssocID="{D1DAC5AF-45AC-1044-97A3-ADB42EB29016}" presName="connTx" presStyleLbl="sibTrans2D1" presStyleIdx="0" presStyleCnt="7"/>
      <dgm:spPr/>
      <dgm:t>
        <a:bodyPr/>
        <a:lstStyle/>
        <a:p>
          <a:endParaRPr lang="de-DE"/>
        </a:p>
      </dgm:t>
    </dgm:pt>
    <dgm:pt modelId="{79901226-80ED-9043-B8B7-225B990AC5E9}" type="pres">
      <dgm:prSet presAssocID="{86D8B864-8890-2240-88C7-6654B722CC56}" presName="composite" presStyleCnt="0"/>
      <dgm:spPr/>
    </dgm:pt>
    <dgm:pt modelId="{7A3F94C5-AE9D-324A-9DEE-D7F3712E1B19}" type="pres">
      <dgm:prSet presAssocID="{86D8B864-8890-2240-88C7-6654B722CC56}" presName="parTx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A0C6F6-5E5C-0740-B098-14D72800159C}" type="pres">
      <dgm:prSet presAssocID="{86D8B864-8890-2240-88C7-6654B722CC56}" presName="parSh" presStyleLbl="node1" presStyleIdx="1" presStyleCnt="8" custScaleX="150448" custScaleY="180788"/>
      <dgm:spPr/>
      <dgm:t>
        <a:bodyPr/>
        <a:lstStyle/>
        <a:p>
          <a:endParaRPr lang="de-DE"/>
        </a:p>
      </dgm:t>
    </dgm:pt>
    <dgm:pt modelId="{891BE784-40FB-734A-87EF-8BC439B1DE56}" type="pres">
      <dgm:prSet presAssocID="{86D8B864-8890-2240-88C7-6654B722CC56}" presName="desTx" presStyleLbl="fgAcc1" presStyleIdx="1" presStyleCnt="8" custScaleX="15454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D1EFE07-B23D-AD4D-A5D8-F2E0F24C570A}" type="pres">
      <dgm:prSet presAssocID="{7706D191-C2B3-1746-AF84-E7845EC6B4E2}" presName="sibTrans" presStyleLbl="sibTrans2D1" presStyleIdx="1" presStyleCnt="7"/>
      <dgm:spPr/>
      <dgm:t>
        <a:bodyPr/>
        <a:lstStyle/>
        <a:p>
          <a:endParaRPr lang="de-DE"/>
        </a:p>
      </dgm:t>
    </dgm:pt>
    <dgm:pt modelId="{AE1E9B92-F2B0-EC45-91D8-FF9BC172A96A}" type="pres">
      <dgm:prSet presAssocID="{7706D191-C2B3-1746-AF84-E7845EC6B4E2}" presName="connTx" presStyleLbl="sibTrans2D1" presStyleIdx="1" presStyleCnt="7"/>
      <dgm:spPr/>
      <dgm:t>
        <a:bodyPr/>
        <a:lstStyle/>
        <a:p>
          <a:endParaRPr lang="de-DE"/>
        </a:p>
      </dgm:t>
    </dgm:pt>
    <dgm:pt modelId="{0CEBCCCC-9C91-124A-8B5A-F661064385D0}" type="pres">
      <dgm:prSet presAssocID="{9481CB9A-BC76-F24B-A1D1-D833C0DFBDC1}" presName="composite" presStyleCnt="0"/>
      <dgm:spPr/>
    </dgm:pt>
    <dgm:pt modelId="{48C0E73D-B8FC-A544-B8E8-C12969C9623C}" type="pres">
      <dgm:prSet presAssocID="{9481CB9A-BC76-F24B-A1D1-D833C0DFBDC1}" presName="parTx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4543336-832E-DD4D-BF38-6348A3B0A634}" type="pres">
      <dgm:prSet presAssocID="{9481CB9A-BC76-F24B-A1D1-D833C0DFBDC1}" presName="parSh" presStyleLbl="node1" presStyleIdx="2" presStyleCnt="8" custScaleX="150448" custScaleY="180788"/>
      <dgm:spPr/>
      <dgm:t>
        <a:bodyPr/>
        <a:lstStyle/>
        <a:p>
          <a:endParaRPr lang="de-DE"/>
        </a:p>
      </dgm:t>
    </dgm:pt>
    <dgm:pt modelId="{5B0B1A87-F5A1-1C46-9589-7235BEABF323}" type="pres">
      <dgm:prSet presAssocID="{9481CB9A-BC76-F24B-A1D1-D833C0DFBDC1}" presName="desTx" presStyleLbl="fgAcc1" presStyleIdx="2" presStyleCnt="8" custScaleX="15454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4A7B921-EAED-3148-9842-EC8C1070573F}" type="pres">
      <dgm:prSet presAssocID="{C61B9F14-FABD-D444-A617-C72B800A8FC7}" presName="sibTrans" presStyleLbl="sibTrans2D1" presStyleIdx="2" presStyleCnt="7"/>
      <dgm:spPr/>
      <dgm:t>
        <a:bodyPr/>
        <a:lstStyle/>
        <a:p>
          <a:endParaRPr lang="de-DE"/>
        </a:p>
      </dgm:t>
    </dgm:pt>
    <dgm:pt modelId="{58EC0D48-C3C2-BD40-A5E1-84290E59E6C0}" type="pres">
      <dgm:prSet presAssocID="{C61B9F14-FABD-D444-A617-C72B800A8FC7}" presName="connTx" presStyleLbl="sibTrans2D1" presStyleIdx="2" presStyleCnt="7"/>
      <dgm:spPr/>
      <dgm:t>
        <a:bodyPr/>
        <a:lstStyle/>
        <a:p>
          <a:endParaRPr lang="de-DE"/>
        </a:p>
      </dgm:t>
    </dgm:pt>
    <dgm:pt modelId="{4322EC80-8ABA-9C44-B0E8-6AF6FBA05C0A}" type="pres">
      <dgm:prSet presAssocID="{B7C61BF4-2FCE-DC45-B198-6FB2547ED939}" presName="composite" presStyleCnt="0"/>
      <dgm:spPr/>
    </dgm:pt>
    <dgm:pt modelId="{435BA0FE-997C-F645-9D59-FB4C89E29179}" type="pres">
      <dgm:prSet presAssocID="{B7C61BF4-2FCE-DC45-B198-6FB2547ED939}" presName="parTx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E149C59-59E9-CA4E-97A7-27978635E6F7}" type="pres">
      <dgm:prSet presAssocID="{B7C61BF4-2FCE-DC45-B198-6FB2547ED939}" presName="parSh" presStyleLbl="node1" presStyleIdx="3" presStyleCnt="8" custScaleX="150448" custScaleY="180788"/>
      <dgm:spPr/>
      <dgm:t>
        <a:bodyPr/>
        <a:lstStyle/>
        <a:p>
          <a:endParaRPr lang="de-DE"/>
        </a:p>
      </dgm:t>
    </dgm:pt>
    <dgm:pt modelId="{909E0D9F-E1DF-3445-B4A7-287BAB16285A}" type="pres">
      <dgm:prSet presAssocID="{B7C61BF4-2FCE-DC45-B198-6FB2547ED939}" presName="desTx" presStyleLbl="fgAcc1" presStyleIdx="3" presStyleCnt="8" custScaleX="154544" custLinFactNeighborX="3262" custLinFactNeighborY="831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DE34D88-C06F-C142-94D7-6DAE540131C3}" type="pres">
      <dgm:prSet presAssocID="{9AB9621B-CC5E-9645-8208-4CBFC5811A6F}" presName="sibTrans" presStyleLbl="sibTrans2D1" presStyleIdx="3" presStyleCnt="7"/>
      <dgm:spPr/>
      <dgm:t>
        <a:bodyPr/>
        <a:lstStyle/>
        <a:p>
          <a:endParaRPr lang="de-DE"/>
        </a:p>
      </dgm:t>
    </dgm:pt>
    <dgm:pt modelId="{14CB056B-E996-1349-8ECE-DEB3DCE7F399}" type="pres">
      <dgm:prSet presAssocID="{9AB9621B-CC5E-9645-8208-4CBFC5811A6F}" presName="connTx" presStyleLbl="sibTrans2D1" presStyleIdx="3" presStyleCnt="7"/>
      <dgm:spPr/>
      <dgm:t>
        <a:bodyPr/>
        <a:lstStyle/>
        <a:p>
          <a:endParaRPr lang="de-DE"/>
        </a:p>
      </dgm:t>
    </dgm:pt>
    <dgm:pt modelId="{9025E829-5D0B-A24E-ACE4-21F7C8634C0F}" type="pres">
      <dgm:prSet presAssocID="{041898AD-134E-F44B-8BCB-0A3A3B55724F}" presName="composite" presStyleCnt="0"/>
      <dgm:spPr/>
    </dgm:pt>
    <dgm:pt modelId="{6964CC71-ECDF-5D47-8B5D-F8764CDAAD82}" type="pres">
      <dgm:prSet presAssocID="{041898AD-134E-F44B-8BCB-0A3A3B55724F}" presName="parTx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D74CED-BE0A-2F41-994E-38D4899BEE79}" type="pres">
      <dgm:prSet presAssocID="{041898AD-134E-F44B-8BCB-0A3A3B55724F}" presName="parSh" presStyleLbl="node1" presStyleIdx="4" presStyleCnt="8" custScaleX="150448" custScaleY="180788"/>
      <dgm:spPr/>
      <dgm:t>
        <a:bodyPr/>
        <a:lstStyle/>
        <a:p>
          <a:endParaRPr lang="de-DE"/>
        </a:p>
      </dgm:t>
    </dgm:pt>
    <dgm:pt modelId="{368C0F34-7AF7-0B4A-A9E3-BCA8ADE51B88}" type="pres">
      <dgm:prSet presAssocID="{041898AD-134E-F44B-8BCB-0A3A3B55724F}" presName="desTx" presStyleLbl="fgAcc1" presStyleIdx="4" presStyleCnt="8" custScaleX="15454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58BEAD5-716C-6448-9208-56447AAA91F6}" type="pres">
      <dgm:prSet presAssocID="{189F98D0-0C40-7649-A440-2084F62BB020}" presName="sibTrans" presStyleLbl="sibTrans2D1" presStyleIdx="4" presStyleCnt="7"/>
      <dgm:spPr/>
      <dgm:t>
        <a:bodyPr/>
        <a:lstStyle/>
        <a:p>
          <a:endParaRPr lang="de-DE"/>
        </a:p>
      </dgm:t>
    </dgm:pt>
    <dgm:pt modelId="{A996BADA-0F3E-0B48-80C0-30D04FE94905}" type="pres">
      <dgm:prSet presAssocID="{189F98D0-0C40-7649-A440-2084F62BB020}" presName="connTx" presStyleLbl="sibTrans2D1" presStyleIdx="4" presStyleCnt="7"/>
      <dgm:spPr/>
      <dgm:t>
        <a:bodyPr/>
        <a:lstStyle/>
        <a:p>
          <a:endParaRPr lang="de-DE"/>
        </a:p>
      </dgm:t>
    </dgm:pt>
    <dgm:pt modelId="{AE4DA475-4BCC-5D47-AD44-F7668F473E40}" type="pres">
      <dgm:prSet presAssocID="{D4D92307-0B71-5247-914A-32F0A623468E}" presName="composite" presStyleCnt="0"/>
      <dgm:spPr/>
    </dgm:pt>
    <dgm:pt modelId="{12F35B96-4FF3-A14C-A664-A3DDDAD6BB28}" type="pres">
      <dgm:prSet presAssocID="{D4D92307-0B71-5247-914A-32F0A623468E}" presName="parTx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52B9D07-5B65-2549-A176-7348F19242ED}" type="pres">
      <dgm:prSet presAssocID="{D4D92307-0B71-5247-914A-32F0A623468E}" presName="parSh" presStyleLbl="node1" presStyleIdx="5" presStyleCnt="8" custScaleX="150448" custScaleY="180788"/>
      <dgm:spPr/>
      <dgm:t>
        <a:bodyPr/>
        <a:lstStyle/>
        <a:p>
          <a:endParaRPr lang="de-DE"/>
        </a:p>
      </dgm:t>
    </dgm:pt>
    <dgm:pt modelId="{116F52FB-EB3C-E144-B65A-43089C39A717}" type="pres">
      <dgm:prSet presAssocID="{D4D92307-0B71-5247-914A-32F0A623468E}" presName="desTx" presStyleLbl="fgAcc1" presStyleIdx="5" presStyleCnt="8" custScaleX="15454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EEE6751-BCEF-3049-A5AD-F8B68929EDF3}" type="pres">
      <dgm:prSet presAssocID="{956BEACD-2894-DB47-92CF-D2E4C49DA631}" presName="sibTrans" presStyleLbl="sibTrans2D1" presStyleIdx="5" presStyleCnt="7"/>
      <dgm:spPr/>
      <dgm:t>
        <a:bodyPr/>
        <a:lstStyle/>
        <a:p>
          <a:endParaRPr lang="de-DE"/>
        </a:p>
      </dgm:t>
    </dgm:pt>
    <dgm:pt modelId="{262B83E4-AE5E-9C4C-8EA1-2F3D6D96EDD1}" type="pres">
      <dgm:prSet presAssocID="{956BEACD-2894-DB47-92CF-D2E4C49DA631}" presName="connTx" presStyleLbl="sibTrans2D1" presStyleIdx="5" presStyleCnt="7"/>
      <dgm:spPr/>
      <dgm:t>
        <a:bodyPr/>
        <a:lstStyle/>
        <a:p>
          <a:endParaRPr lang="de-DE"/>
        </a:p>
      </dgm:t>
    </dgm:pt>
    <dgm:pt modelId="{848163B1-6977-6C4E-B035-0C64DB5B6412}" type="pres">
      <dgm:prSet presAssocID="{87C626B8-E91A-594F-8BE0-4340B136D975}" presName="composite" presStyleCnt="0"/>
      <dgm:spPr/>
    </dgm:pt>
    <dgm:pt modelId="{EA97085F-8951-8F4A-90DC-9491E985E929}" type="pres">
      <dgm:prSet presAssocID="{87C626B8-E91A-594F-8BE0-4340B136D975}" presName="parTx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8F4E427-1DD9-F542-AFD8-AAA88D333459}" type="pres">
      <dgm:prSet presAssocID="{87C626B8-E91A-594F-8BE0-4340B136D975}" presName="parSh" presStyleLbl="node1" presStyleIdx="6" presStyleCnt="8" custScaleX="150448" custScaleY="180788"/>
      <dgm:spPr/>
      <dgm:t>
        <a:bodyPr/>
        <a:lstStyle/>
        <a:p>
          <a:endParaRPr lang="de-DE"/>
        </a:p>
      </dgm:t>
    </dgm:pt>
    <dgm:pt modelId="{FA631571-DA63-DF4D-AABD-0F6A70CA40E0}" type="pres">
      <dgm:prSet presAssocID="{87C626B8-E91A-594F-8BE0-4340B136D975}" presName="desTx" presStyleLbl="fgAcc1" presStyleIdx="6" presStyleCnt="8" custScaleX="15454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E4C293C-F56D-5F4A-B7EA-C46AD20D2407}" type="pres">
      <dgm:prSet presAssocID="{B2AFC319-3FA4-CF42-AE10-4DD1D1252602}" presName="sibTrans" presStyleLbl="sibTrans2D1" presStyleIdx="6" presStyleCnt="7"/>
      <dgm:spPr/>
      <dgm:t>
        <a:bodyPr/>
        <a:lstStyle/>
        <a:p>
          <a:endParaRPr lang="de-DE"/>
        </a:p>
      </dgm:t>
    </dgm:pt>
    <dgm:pt modelId="{9EF2FAE3-B0E4-3048-A615-F26F49D33434}" type="pres">
      <dgm:prSet presAssocID="{B2AFC319-3FA4-CF42-AE10-4DD1D1252602}" presName="connTx" presStyleLbl="sibTrans2D1" presStyleIdx="6" presStyleCnt="7"/>
      <dgm:spPr/>
      <dgm:t>
        <a:bodyPr/>
        <a:lstStyle/>
        <a:p>
          <a:endParaRPr lang="de-DE"/>
        </a:p>
      </dgm:t>
    </dgm:pt>
    <dgm:pt modelId="{A4E6FDE7-8DCE-BB4C-B17F-8F25A13E88A0}" type="pres">
      <dgm:prSet presAssocID="{F9EAC7FC-DEB7-FA48-ACE7-5BED41DB9B55}" presName="composite" presStyleCnt="0"/>
      <dgm:spPr/>
    </dgm:pt>
    <dgm:pt modelId="{260D7E03-7304-5F4C-9BA2-B2AB405A95C0}" type="pres">
      <dgm:prSet presAssocID="{F9EAC7FC-DEB7-FA48-ACE7-5BED41DB9B55}" presName="parTx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51D1B2-7762-8941-92E4-DB7B1CA3E1C9}" type="pres">
      <dgm:prSet presAssocID="{F9EAC7FC-DEB7-FA48-ACE7-5BED41DB9B55}" presName="parSh" presStyleLbl="node1" presStyleIdx="7" presStyleCnt="8" custScaleX="150448" custScaleY="180788"/>
      <dgm:spPr/>
      <dgm:t>
        <a:bodyPr/>
        <a:lstStyle/>
        <a:p>
          <a:endParaRPr lang="de-DE"/>
        </a:p>
      </dgm:t>
    </dgm:pt>
    <dgm:pt modelId="{39DE8FEE-EAEB-354F-A1EA-817D87BF43D7}" type="pres">
      <dgm:prSet presAssocID="{F9EAC7FC-DEB7-FA48-ACE7-5BED41DB9B55}" presName="desTx" presStyleLbl="fgAcc1" presStyleIdx="7" presStyleCnt="8" custScaleX="15454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55C03E1-EEF3-9C43-81D6-5EC3A459367F}" type="presOf" srcId="{86D8B864-8890-2240-88C7-6654B722CC56}" destId="{7A3F94C5-AE9D-324A-9DEE-D7F3712E1B19}" srcOrd="0" destOrd="0" presId="urn:microsoft.com/office/officeart/2005/8/layout/process3"/>
    <dgm:cxn modelId="{163C8D58-D95C-2848-AF13-63F2603879D6}" srcId="{AD7CEF71-7C26-DE4C-9B2C-2AC4240D2414}" destId="{86D8B864-8890-2240-88C7-6654B722CC56}" srcOrd="1" destOrd="0" parTransId="{449602F9-5F9B-B74B-9D73-83888E48940F}" sibTransId="{7706D191-C2B3-1746-AF84-E7845EC6B4E2}"/>
    <dgm:cxn modelId="{109F710F-A595-0843-81B4-25B855E84CBE}" type="presOf" srcId="{4EF4F1D9-5EC1-364B-B05C-0C410B0C34CA}" destId="{39DE8FEE-EAEB-354F-A1EA-817D87BF43D7}" srcOrd="0" destOrd="0" presId="urn:microsoft.com/office/officeart/2005/8/layout/process3"/>
    <dgm:cxn modelId="{41098345-CB92-5243-B3D9-A8350B889744}" srcId="{AD7CEF71-7C26-DE4C-9B2C-2AC4240D2414}" destId="{D63A5F6F-BDD3-DF4F-9C4B-10F3A1F90034}" srcOrd="0" destOrd="0" parTransId="{871EF929-7DBC-D84A-9109-F39893230956}" sibTransId="{D1DAC5AF-45AC-1044-97A3-ADB42EB29016}"/>
    <dgm:cxn modelId="{E384FD69-BB2C-774D-BB26-7A228E98AE4B}" type="presOf" srcId="{A5BED087-0AF4-8547-8C0E-DA9AFB598B43}" destId="{5B0B1A87-F5A1-1C46-9589-7235BEABF323}" srcOrd="0" destOrd="0" presId="urn:microsoft.com/office/officeart/2005/8/layout/process3"/>
    <dgm:cxn modelId="{3833CD91-FE7A-8B45-842C-1BB2C8C52774}" type="presOf" srcId="{F9EAC7FC-DEB7-FA48-ACE7-5BED41DB9B55}" destId="{7651D1B2-7762-8941-92E4-DB7B1CA3E1C9}" srcOrd="1" destOrd="0" presId="urn:microsoft.com/office/officeart/2005/8/layout/process3"/>
    <dgm:cxn modelId="{8CC3D5FF-FEB9-834F-BE1A-645BAECEAA77}" type="presOf" srcId="{189F98D0-0C40-7649-A440-2084F62BB020}" destId="{558BEAD5-716C-6448-9208-56447AAA91F6}" srcOrd="0" destOrd="0" presId="urn:microsoft.com/office/officeart/2005/8/layout/process3"/>
    <dgm:cxn modelId="{0AF4107F-27D9-7E4B-BEA3-ED45E44083AB}" type="presOf" srcId="{9481CB9A-BC76-F24B-A1D1-D833C0DFBDC1}" destId="{24543336-832E-DD4D-BF38-6348A3B0A634}" srcOrd="1" destOrd="0" presId="urn:microsoft.com/office/officeart/2005/8/layout/process3"/>
    <dgm:cxn modelId="{109B572E-4B98-A048-B759-CF9D194257CF}" type="presOf" srcId="{C0A6E632-6758-2B4C-B03F-792C9E15B293}" destId="{891BE784-40FB-734A-87EF-8BC439B1DE56}" srcOrd="0" destOrd="0" presId="urn:microsoft.com/office/officeart/2005/8/layout/process3"/>
    <dgm:cxn modelId="{D17BA0ED-5E94-C74E-9E2B-B50FA8F7AA59}" type="presOf" srcId="{9AB9621B-CC5E-9645-8208-4CBFC5811A6F}" destId="{14CB056B-E996-1349-8ECE-DEB3DCE7F399}" srcOrd="1" destOrd="0" presId="urn:microsoft.com/office/officeart/2005/8/layout/process3"/>
    <dgm:cxn modelId="{F6D76F01-A6C9-2141-947B-32F42A6AF409}" type="presOf" srcId="{509DAC8D-28CB-084B-AEC2-77C51DA9E670}" destId="{FA631571-DA63-DF4D-AABD-0F6A70CA40E0}" srcOrd="0" destOrd="1" presId="urn:microsoft.com/office/officeart/2005/8/layout/process3"/>
    <dgm:cxn modelId="{688E7E9E-FC38-3E40-B55C-EBE318F5ACF1}" type="presOf" srcId="{B2AFC319-3FA4-CF42-AE10-4DD1D1252602}" destId="{9EF2FAE3-B0E4-3048-A615-F26F49D33434}" srcOrd="1" destOrd="0" presId="urn:microsoft.com/office/officeart/2005/8/layout/process3"/>
    <dgm:cxn modelId="{63B75CA7-A8D2-8C42-A3B2-76DFABA211E4}" type="presOf" srcId="{171DE33B-680C-A548-82CB-34D29205C12A}" destId="{69CEE0E3-D3D0-8D42-ADE6-E1F2510FC924}" srcOrd="0" destOrd="0" presId="urn:microsoft.com/office/officeart/2005/8/layout/process3"/>
    <dgm:cxn modelId="{3FD2B752-F978-2F4B-B6A4-C565DA5F9BE8}" srcId="{B7C61BF4-2FCE-DC45-B198-6FB2547ED939}" destId="{12974798-0AA8-7E45-BD12-DDCC759CEB10}" srcOrd="0" destOrd="0" parTransId="{AC7B8425-7535-7F4D-83DF-57FCA37A1D84}" sibTransId="{44E6C1D2-64F4-2949-8C1F-7C91111E1D7C}"/>
    <dgm:cxn modelId="{92F70120-F574-6E44-9107-ADAC53175E0B}" srcId="{F9EAC7FC-DEB7-FA48-ACE7-5BED41DB9B55}" destId="{4EF4F1D9-5EC1-364B-B05C-0C410B0C34CA}" srcOrd="0" destOrd="0" parTransId="{64D37F6D-93C4-A648-9607-2F7539E0C3D3}" sibTransId="{24DD721F-F17A-B34A-94D5-B9ACC6DFA8F7}"/>
    <dgm:cxn modelId="{8B4CD7D5-0D12-5E48-8CC5-E3BD1593D6E7}" type="presOf" srcId="{D1DAC5AF-45AC-1044-97A3-ADB42EB29016}" destId="{8DC2CEF9-8D03-3841-8FC2-AED6E994EF99}" srcOrd="0" destOrd="0" presId="urn:microsoft.com/office/officeart/2005/8/layout/process3"/>
    <dgm:cxn modelId="{DEFFB81F-01CC-5B4A-BCF0-9274350DB232}" srcId="{AD7CEF71-7C26-DE4C-9B2C-2AC4240D2414}" destId="{B7C61BF4-2FCE-DC45-B198-6FB2547ED939}" srcOrd="3" destOrd="0" parTransId="{E0BD7957-D64C-B74D-A2DE-96D7B44E6FD2}" sibTransId="{9AB9621B-CC5E-9645-8208-4CBFC5811A6F}"/>
    <dgm:cxn modelId="{85C8D004-B3ED-3046-A94A-59811B782CE6}" srcId="{87C626B8-E91A-594F-8BE0-4340B136D975}" destId="{509DAC8D-28CB-084B-AEC2-77C51DA9E670}" srcOrd="1" destOrd="0" parTransId="{CBF22572-7045-8047-8D96-5C1E2A162870}" sibTransId="{30D94577-2390-D54D-AEF7-278A0A852A50}"/>
    <dgm:cxn modelId="{5F61626E-2040-374A-89CC-7672E3F6EADB}" type="presOf" srcId="{7706D191-C2B3-1746-AF84-E7845EC6B4E2}" destId="{AE1E9B92-F2B0-EC45-91D8-FF9BC172A96A}" srcOrd="1" destOrd="0" presId="urn:microsoft.com/office/officeart/2005/8/layout/process3"/>
    <dgm:cxn modelId="{1F383E30-67F4-4A4A-A14A-1DAE90BE3B71}" type="presOf" srcId="{B2AFC319-3FA4-CF42-AE10-4DD1D1252602}" destId="{4E4C293C-F56D-5F4A-B7EA-C46AD20D2407}" srcOrd="0" destOrd="0" presId="urn:microsoft.com/office/officeart/2005/8/layout/process3"/>
    <dgm:cxn modelId="{96F31162-3280-5147-9932-063D1ED87FD9}" type="presOf" srcId="{F9EAC7FC-DEB7-FA48-ACE7-5BED41DB9B55}" destId="{260D7E03-7304-5F4C-9BA2-B2AB405A95C0}" srcOrd="0" destOrd="0" presId="urn:microsoft.com/office/officeart/2005/8/layout/process3"/>
    <dgm:cxn modelId="{BCA98933-B99A-6347-82AD-C9A5B8F02A16}" type="presOf" srcId="{190E73E2-AAEC-AB46-ABB1-87082BBA7463}" destId="{116F52FB-EB3C-E144-B65A-43089C39A717}" srcOrd="0" destOrd="0" presId="urn:microsoft.com/office/officeart/2005/8/layout/process3"/>
    <dgm:cxn modelId="{6FBCCCF1-3FAE-684E-9577-4B686A2D173E}" srcId="{9481CB9A-BC76-F24B-A1D1-D833C0DFBDC1}" destId="{C0B90FF6-C135-4F49-8DAD-5C3A101FFE00}" srcOrd="1" destOrd="0" parTransId="{4964B6DB-C25B-A948-AA0F-DCC6B18B84A4}" sibTransId="{E11950B2-6242-AF41-B682-2237ED3EE993}"/>
    <dgm:cxn modelId="{8D58B813-F9AD-5648-9039-6AD1218EC8F6}" type="presOf" srcId="{956BEACD-2894-DB47-92CF-D2E4C49DA631}" destId="{262B83E4-AE5E-9C4C-8EA1-2F3D6D96EDD1}" srcOrd="1" destOrd="0" presId="urn:microsoft.com/office/officeart/2005/8/layout/process3"/>
    <dgm:cxn modelId="{C51AA950-E7E0-6443-A8DE-41B1B93F57DC}" type="presOf" srcId="{956BEACD-2894-DB47-92CF-D2E4C49DA631}" destId="{AEEE6751-BCEF-3049-A5AD-F8B68929EDF3}" srcOrd="0" destOrd="0" presId="urn:microsoft.com/office/officeart/2005/8/layout/process3"/>
    <dgm:cxn modelId="{D214E7D6-7097-714F-BF73-88E769E79B91}" srcId="{041898AD-134E-F44B-8BCB-0A3A3B55724F}" destId="{E1219AC8-933D-814B-856E-67E061FE12BA}" srcOrd="0" destOrd="0" parTransId="{DB40DBD1-4540-DF45-8B41-9567E5140FA0}" sibTransId="{2A9A733C-E411-2841-AF63-EFD3CC98AF6F}"/>
    <dgm:cxn modelId="{541E0A1E-B033-2649-8408-151DCAE0D164}" srcId="{F9EAC7FC-DEB7-FA48-ACE7-5BED41DB9B55}" destId="{48350D36-89ED-8A4D-A2DC-D790B71A3032}" srcOrd="1" destOrd="0" parTransId="{C4015B8E-B2F1-BC4A-88CF-90E7BF70A3C6}" sibTransId="{FF1DAC81-44FD-714B-8E99-C9637EF9FBE9}"/>
    <dgm:cxn modelId="{DC5F87C1-0097-4349-9B84-4C4911D83F29}" srcId="{9481CB9A-BC76-F24B-A1D1-D833C0DFBDC1}" destId="{A5BED087-0AF4-8547-8C0E-DA9AFB598B43}" srcOrd="0" destOrd="0" parTransId="{9E7F1804-3FB6-1041-BDA6-1A588DCF4AFD}" sibTransId="{1C6AE753-B105-0C4D-9D61-67D0C3368413}"/>
    <dgm:cxn modelId="{BB74D1DA-6E6F-E64E-B694-4832A89A10B0}" srcId="{041898AD-134E-F44B-8BCB-0A3A3B55724F}" destId="{4DF1AD6C-BC99-E84F-A9B3-A2909577917F}" srcOrd="1" destOrd="0" parTransId="{A3C081AD-5EB1-D943-A5B0-BBE5EFB659F8}" sibTransId="{CFEA0626-3BEE-FC49-BAB1-02739F3CA073}"/>
    <dgm:cxn modelId="{6B5FEDE6-BF67-A74F-9254-24D62A7020DF}" srcId="{AD7CEF71-7C26-DE4C-9B2C-2AC4240D2414}" destId="{87C626B8-E91A-594F-8BE0-4340B136D975}" srcOrd="6" destOrd="0" parTransId="{4AECF9A8-97AC-9943-A60C-949D7525FD59}" sibTransId="{B2AFC319-3FA4-CF42-AE10-4DD1D1252602}"/>
    <dgm:cxn modelId="{7EEF7ED1-D777-3F40-B367-C1503D742782}" type="presOf" srcId="{4DF1AD6C-BC99-E84F-A9B3-A2909577917F}" destId="{368C0F34-7AF7-0B4A-A9E3-BCA8ADE51B88}" srcOrd="0" destOrd="1" presId="urn:microsoft.com/office/officeart/2005/8/layout/process3"/>
    <dgm:cxn modelId="{391CCD23-0BEF-BA42-A822-590E146344C1}" type="presOf" srcId="{D4D92307-0B71-5247-914A-32F0A623468E}" destId="{352B9D07-5B65-2549-A176-7348F19242ED}" srcOrd="1" destOrd="0" presId="urn:microsoft.com/office/officeart/2005/8/layout/process3"/>
    <dgm:cxn modelId="{8BE52B1D-718D-2D4B-A49A-DA62E63C38DA}" type="presOf" srcId="{B7C61BF4-2FCE-DC45-B198-6FB2547ED939}" destId="{DE149C59-59E9-CA4E-97A7-27978635E6F7}" srcOrd="1" destOrd="0" presId="urn:microsoft.com/office/officeart/2005/8/layout/process3"/>
    <dgm:cxn modelId="{BF23BF53-5037-2741-BA86-D2167DB57E96}" type="presOf" srcId="{87C626B8-E91A-594F-8BE0-4340B136D975}" destId="{78F4E427-1DD9-F542-AFD8-AAA88D333459}" srcOrd="1" destOrd="0" presId="urn:microsoft.com/office/officeart/2005/8/layout/process3"/>
    <dgm:cxn modelId="{83F51EB0-2E22-004C-B81C-50ADFF8F82E0}" type="presOf" srcId="{B7C61BF4-2FCE-DC45-B198-6FB2547ED939}" destId="{435BA0FE-997C-F645-9D59-FB4C89E29179}" srcOrd="0" destOrd="0" presId="urn:microsoft.com/office/officeart/2005/8/layout/process3"/>
    <dgm:cxn modelId="{6AE0E616-226F-7A4D-94F0-C22018FDA9D4}" srcId="{86D8B864-8890-2240-88C7-6654B722CC56}" destId="{C0A6E632-6758-2B4C-B03F-792C9E15B293}" srcOrd="0" destOrd="0" parTransId="{584EF4DB-DC3B-F340-9C9D-864F637777AD}" sibTransId="{84445A11-06CA-664F-A42F-037AE79BCA85}"/>
    <dgm:cxn modelId="{E473AA64-930B-7946-A166-F8679D3CCB41}" type="presOf" srcId="{AD7CEF71-7C26-DE4C-9B2C-2AC4240D2414}" destId="{790381EA-861F-F24B-9BF6-53AA319D164A}" srcOrd="0" destOrd="0" presId="urn:microsoft.com/office/officeart/2005/8/layout/process3"/>
    <dgm:cxn modelId="{566BE6E7-0F43-2940-A651-DC689801ACF3}" srcId="{AD7CEF71-7C26-DE4C-9B2C-2AC4240D2414}" destId="{F9EAC7FC-DEB7-FA48-ACE7-5BED41DB9B55}" srcOrd="7" destOrd="0" parTransId="{B9E69F45-0A34-DE4C-AC14-3C75B90E139F}" sibTransId="{7103929C-9173-564A-A5ED-A20F3B06EE55}"/>
    <dgm:cxn modelId="{11AAFE92-E7E5-6C44-82AD-E3891010C088}" type="presOf" srcId="{D63A5F6F-BDD3-DF4F-9C4B-10F3A1F90034}" destId="{AA59A83C-B9A4-7143-803A-FD4F822EB1BF}" srcOrd="1" destOrd="0" presId="urn:microsoft.com/office/officeart/2005/8/layout/process3"/>
    <dgm:cxn modelId="{AE96B016-29B3-0A4D-B542-26DCB53F9465}" type="presOf" srcId="{C0B90FF6-C135-4F49-8DAD-5C3A101FFE00}" destId="{5B0B1A87-F5A1-1C46-9589-7235BEABF323}" srcOrd="0" destOrd="1" presId="urn:microsoft.com/office/officeart/2005/8/layout/process3"/>
    <dgm:cxn modelId="{FEBB0BAC-1D7F-7843-981F-6B474C89A512}" type="presOf" srcId="{189F98D0-0C40-7649-A440-2084F62BB020}" destId="{A996BADA-0F3E-0B48-80C0-30D04FE94905}" srcOrd="1" destOrd="0" presId="urn:microsoft.com/office/officeart/2005/8/layout/process3"/>
    <dgm:cxn modelId="{A8D9C6CA-90FD-0640-BB5A-A952E6CC4A66}" type="presOf" srcId="{C61B9F14-FABD-D444-A617-C72B800A8FC7}" destId="{A4A7B921-EAED-3148-9842-EC8C1070573F}" srcOrd="0" destOrd="0" presId="urn:microsoft.com/office/officeart/2005/8/layout/process3"/>
    <dgm:cxn modelId="{F44D184C-646E-464A-B9C1-674203C00787}" type="presOf" srcId="{F2E07977-5BBE-FF45-9E1A-6F50A9C36FA1}" destId="{69CEE0E3-D3D0-8D42-ADE6-E1F2510FC924}" srcOrd="0" destOrd="1" presId="urn:microsoft.com/office/officeart/2005/8/layout/process3"/>
    <dgm:cxn modelId="{5C6C4DF7-22CC-904B-AF4F-F43F54DC9EDC}" type="presOf" srcId="{D1DAC5AF-45AC-1044-97A3-ADB42EB29016}" destId="{26D1938E-380D-9044-8CD5-7611D513BE69}" srcOrd="1" destOrd="0" presId="urn:microsoft.com/office/officeart/2005/8/layout/process3"/>
    <dgm:cxn modelId="{FBAB6CAA-B967-1F4E-BDED-5BF53E3C573F}" type="presOf" srcId="{86D8B864-8890-2240-88C7-6654B722CC56}" destId="{EEA0C6F6-5E5C-0740-B098-14D72800159C}" srcOrd="1" destOrd="0" presId="urn:microsoft.com/office/officeart/2005/8/layout/process3"/>
    <dgm:cxn modelId="{539715EA-2735-1D40-913B-DC0A9EBB1FB6}" srcId="{B7C61BF4-2FCE-DC45-B198-6FB2547ED939}" destId="{21DE5F0C-2D58-F247-8097-2959EE9B3641}" srcOrd="1" destOrd="0" parTransId="{EB32985C-8C89-CD47-8B6B-0F66B91DAEE0}" sibTransId="{AEADA2B2-CBFF-FA43-B52A-DB1F22F686DF}"/>
    <dgm:cxn modelId="{2F04A08C-A203-2A40-8A60-750FB1EDD6BD}" srcId="{AD7CEF71-7C26-DE4C-9B2C-2AC4240D2414}" destId="{D4D92307-0B71-5247-914A-32F0A623468E}" srcOrd="5" destOrd="0" parTransId="{31BE65D3-8DA1-6E43-B558-EA4073F86D3D}" sibTransId="{956BEACD-2894-DB47-92CF-D2E4C49DA631}"/>
    <dgm:cxn modelId="{908C6365-B4B0-F14C-84C4-28335FC423DF}" srcId="{AD7CEF71-7C26-DE4C-9B2C-2AC4240D2414}" destId="{9481CB9A-BC76-F24B-A1D1-D833C0DFBDC1}" srcOrd="2" destOrd="0" parTransId="{86A48780-3065-CC4C-9D1A-A10816CCB6FF}" sibTransId="{C61B9F14-FABD-D444-A617-C72B800A8FC7}"/>
    <dgm:cxn modelId="{AB3C516B-BC52-A944-859A-B7FD2695A521}" type="presOf" srcId="{041898AD-134E-F44B-8BCB-0A3A3B55724F}" destId="{6964CC71-ECDF-5D47-8B5D-F8764CDAAD82}" srcOrd="0" destOrd="0" presId="urn:microsoft.com/office/officeart/2005/8/layout/process3"/>
    <dgm:cxn modelId="{D792D13D-1AEB-9A4E-9978-F2AFDE0AEE6C}" srcId="{D63A5F6F-BDD3-DF4F-9C4B-10F3A1F90034}" destId="{171DE33B-680C-A548-82CB-34D29205C12A}" srcOrd="0" destOrd="0" parTransId="{4FCA71C0-691A-FF49-99EE-3313287F3B0A}" sibTransId="{9BB083CA-662B-8343-B732-18BC98D7A351}"/>
    <dgm:cxn modelId="{526391EA-52B6-0A46-9F52-82004538536C}" srcId="{D4D92307-0B71-5247-914A-32F0A623468E}" destId="{A7E30921-F2CA-F943-BE41-0A28A83DA40C}" srcOrd="1" destOrd="0" parTransId="{03ED3530-6F6B-324D-94E4-A05F86F14F76}" sibTransId="{8A0D83C0-D0C1-5442-B0FF-CDEE21E4BC6E}"/>
    <dgm:cxn modelId="{6A5D6033-6CA0-6E49-AD50-4322ED0B20BD}" type="presOf" srcId="{48350D36-89ED-8A4D-A2DC-D790B71A3032}" destId="{39DE8FEE-EAEB-354F-A1EA-817D87BF43D7}" srcOrd="0" destOrd="1" presId="urn:microsoft.com/office/officeart/2005/8/layout/process3"/>
    <dgm:cxn modelId="{D79FC4CB-2250-3D4E-A14C-035E0AFAC712}" srcId="{D4D92307-0B71-5247-914A-32F0A623468E}" destId="{190E73E2-AAEC-AB46-ABB1-87082BBA7463}" srcOrd="0" destOrd="0" parTransId="{B206862B-8D67-514E-9547-1063F28569B5}" sibTransId="{E8F9C675-A786-4A4E-A002-78B766D55556}"/>
    <dgm:cxn modelId="{2A2225AF-0695-B64D-8A94-F5103A280EA2}" srcId="{AD7CEF71-7C26-DE4C-9B2C-2AC4240D2414}" destId="{041898AD-134E-F44B-8BCB-0A3A3B55724F}" srcOrd="4" destOrd="0" parTransId="{E634A369-0520-994A-AFFD-BA94A0EAAFF3}" sibTransId="{189F98D0-0C40-7649-A440-2084F62BB020}"/>
    <dgm:cxn modelId="{DEECA517-101B-B246-A8E9-AF2122E532E2}" srcId="{87C626B8-E91A-594F-8BE0-4340B136D975}" destId="{270F1201-44B9-AD42-B4DF-0C8E91DCF612}" srcOrd="0" destOrd="0" parTransId="{28A90829-926A-2647-A8DF-4B53AE7196B0}" sibTransId="{4AA44153-962C-9F42-8B57-1A26B8A1B259}"/>
    <dgm:cxn modelId="{F92E6430-B053-3C4E-ABEA-99DEDD52C483}" type="presOf" srcId="{D4D92307-0B71-5247-914A-32F0A623468E}" destId="{12F35B96-4FF3-A14C-A664-A3DDDAD6BB28}" srcOrd="0" destOrd="0" presId="urn:microsoft.com/office/officeart/2005/8/layout/process3"/>
    <dgm:cxn modelId="{88477CDC-E485-1241-9D86-D797F8F7F2F7}" srcId="{86D8B864-8890-2240-88C7-6654B722CC56}" destId="{0835BFCB-2C88-1941-93C4-D5A9351676CC}" srcOrd="1" destOrd="0" parTransId="{9CEA8DA6-FA05-574F-A541-240D05E952E6}" sibTransId="{C9E56827-548A-9148-8232-BC1DAB19E336}"/>
    <dgm:cxn modelId="{529D83F2-7C48-8C40-A3B2-DE928FAD0E20}" type="presOf" srcId="{7706D191-C2B3-1746-AF84-E7845EC6B4E2}" destId="{5D1EFE07-B23D-AD4D-A5D8-F2E0F24C570A}" srcOrd="0" destOrd="0" presId="urn:microsoft.com/office/officeart/2005/8/layout/process3"/>
    <dgm:cxn modelId="{CEC96BC0-C0FF-5845-A8A7-F713887CBCBA}" type="presOf" srcId="{9AB9621B-CC5E-9645-8208-4CBFC5811A6F}" destId="{8DE34D88-C06F-C142-94D7-6DAE540131C3}" srcOrd="0" destOrd="0" presId="urn:microsoft.com/office/officeart/2005/8/layout/process3"/>
    <dgm:cxn modelId="{A398A701-816F-D448-B1D7-6DBD2B054E61}" type="presOf" srcId="{12974798-0AA8-7E45-BD12-DDCC759CEB10}" destId="{909E0D9F-E1DF-3445-B4A7-287BAB16285A}" srcOrd="0" destOrd="0" presId="urn:microsoft.com/office/officeart/2005/8/layout/process3"/>
    <dgm:cxn modelId="{EDD03A1A-846E-0644-9A57-4B9EDED930EE}" type="presOf" srcId="{21DE5F0C-2D58-F247-8097-2959EE9B3641}" destId="{909E0D9F-E1DF-3445-B4A7-287BAB16285A}" srcOrd="0" destOrd="1" presId="urn:microsoft.com/office/officeart/2005/8/layout/process3"/>
    <dgm:cxn modelId="{424A0303-A049-E74A-85FC-813087FEB923}" type="presOf" srcId="{270F1201-44B9-AD42-B4DF-0C8E91DCF612}" destId="{FA631571-DA63-DF4D-AABD-0F6A70CA40E0}" srcOrd="0" destOrd="0" presId="urn:microsoft.com/office/officeart/2005/8/layout/process3"/>
    <dgm:cxn modelId="{BA8DD942-3D44-B840-B036-FA9617A70934}" type="presOf" srcId="{9481CB9A-BC76-F24B-A1D1-D833C0DFBDC1}" destId="{48C0E73D-B8FC-A544-B8E8-C12969C9623C}" srcOrd="0" destOrd="0" presId="urn:microsoft.com/office/officeart/2005/8/layout/process3"/>
    <dgm:cxn modelId="{1F0447CB-71DF-3C4A-83FA-EA9A9D1D58FF}" srcId="{D63A5F6F-BDD3-DF4F-9C4B-10F3A1F90034}" destId="{F2E07977-5BBE-FF45-9E1A-6F50A9C36FA1}" srcOrd="1" destOrd="0" parTransId="{BD074944-ECE2-0E45-94CF-22359F77C48D}" sibTransId="{04B383A0-4F6B-4342-A8E7-4879C6698ECA}"/>
    <dgm:cxn modelId="{CDD9EF71-197F-894B-A37B-092A4F968449}" type="presOf" srcId="{87C626B8-E91A-594F-8BE0-4340B136D975}" destId="{EA97085F-8951-8F4A-90DC-9491E985E929}" srcOrd="0" destOrd="0" presId="urn:microsoft.com/office/officeart/2005/8/layout/process3"/>
    <dgm:cxn modelId="{48208877-D5DE-2345-B8BC-E478D63E85EE}" type="presOf" srcId="{A7E30921-F2CA-F943-BE41-0A28A83DA40C}" destId="{116F52FB-EB3C-E144-B65A-43089C39A717}" srcOrd="0" destOrd="1" presId="urn:microsoft.com/office/officeart/2005/8/layout/process3"/>
    <dgm:cxn modelId="{F436AA67-417B-2A49-B813-F8849E0092CD}" type="presOf" srcId="{0835BFCB-2C88-1941-93C4-D5A9351676CC}" destId="{891BE784-40FB-734A-87EF-8BC439B1DE56}" srcOrd="0" destOrd="1" presId="urn:microsoft.com/office/officeart/2005/8/layout/process3"/>
    <dgm:cxn modelId="{1C71780A-6F33-8349-A8DF-1EB2C0C8FAFC}" type="presOf" srcId="{E1219AC8-933D-814B-856E-67E061FE12BA}" destId="{368C0F34-7AF7-0B4A-A9E3-BCA8ADE51B88}" srcOrd="0" destOrd="0" presId="urn:microsoft.com/office/officeart/2005/8/layout/process3"/>
    <dgm:cxn modelId="{2BB1CBF9-E13D-0243-A6C0-1A07BC0BB9F8}" type="presOf" srcId="{041898AD-134E-F44B-8BCB-0A3A3B55724F}" destId="{72D74CED-BE0A-2F41-994E-38D4899BEE79}" srcOrd="1" destOrd="0" presId="urn:microsoft.com/office/officeart/2005/8/layout/process3"/>
    <dgm:cxn modelId="{FEB5A978-1FE8-FC4B-89FB-9ADD1F401AF9}" type="presOf" srcId="{C61B9F14-FABD-D444-A617-C72B800A8FC7}" destId="{58EC0D48-C3C2-BD40-A5E1-84290E59E6C0}" srcOrd="1" destOrd="0" presId="urn:microsoft.com/office/officeart/2005/8/layout/process3"/>
    <dgm:cxn modelId="{3644C049-2137-A54E-93E8-52F83A177E36}" type="presOf" srcId="{D63A5F6F-BDD3-DF4F-9C4B-10F3A1F90034}" destId="{DCD069F2-C48A-2D46-9D9F-5FB38C0FF768}" srcOrd="0" destOrd="0" presId="urn:microsoft.com/office/officeart/2005/8/layout/process3"/>
    <dgm:cxn modelId="{62078542-7A64-494C-A09F-E7824CBDF195}" type="presParOf" srcId="{790381EA-861F-F24B-9BF6-53AA319D164A}" destId="{17655C09-7A72-A440-8A49-C7F65591580E}" srcOrd="0" destOrd="0" presId="urn:microsoft.com/office/officeart/2005/8/layout/process3"/>
    <dgm:cxn modelId="{BD94D077-888D-5D49-9013-D9308EB9A545}" type="presParOf" srcId="{17655C09-7A72-A440-8A49-C7F65591580E}" destId="{DCD069F2-C48A-2D46-9D9F-5FB38C0FF768}" srcOrd="0" destOrd="0" presId="urn:microsoft.com/office/officeart/2005/8/layout/process3"/>
    <dgm:cxn modelId="{8DEB8469-74A7-9D42-9CAD-BA92EA92DB29}" type="presParOf" srcId="{17655C09-7A72-A440-8A49-C7F65591580E}" destId="{AA59A83C-B9A4-7143-803A-FD4F822EB1BF}" srcOrd="1" destOrd="0" presId="urn:microsoft.com/office/officeart/2005/8/layout/process3"/>
    <dgm:cxn modelId="{4F1322C6-66E5-E14C-8D60-5D9609EE0877}" type="presParOf" srcId="{17655C09-7A72-A440-8A49-C7F65591580E}" destId="{69CEE0E3-D3D0-8D42-ADE6-E1F2510FC924}" srcOrd="2" destOrd="0" presId="urn:microsoft.com/office/officeart/2005/8/layout/process3"/>
    <dgm:cxn modelId="{2E78A8D0-EEB2-594E-85A7-C14ABA4CB451}" type="presParOf" srcId="{790381EA-861F-F24B-9BF6-53AA319D164A}" destId="{8DC2CEF9-8D03-3841-8FC2-AED6E994EF99}" srcOrd="1" destOrd="0" presId="urn:microsoft.com/office/officeart/2005/8/layout/process3"/>
    <dgm:cxn modelId="{259960E6-D00B-C34B-968C-04115A298476}" type="presParOf" srcId="{8DC2CEF9-8D03-3841-8FC2-AED6E994EF99}" destId="{26D1938E-380D-9044-8CD5-7611D513BE69}" srcOrd="0" destOrd="0" presId="urn:microsoft.com/office/officeart/2005/8/layout/process3"/>
    <dgm:cxn modelId="{D9E9E592-27C6-6742-8D2E-695AC8250DAD}" type="presParOf" srcId="{790381EA-861F-F24B-9BF6-53AA319D164A}" destId="{79901226-80ED-9043-B8B7-225B990AC5E9}" srcOrd="2" destOrd="0" presId="urn:microsoft.com/office/officeart/2005/8/layout/process3"/>
    <dgm:cxn modelId="{939926CA-590A-754E-81F2-01CCD52EE2AD}" type="presParOf" srcId="{79901226-80ED-9043-B8B7-225B990AC5E9}" destId="{7A3F94C5-AE9D-324A-9DEE-D7F3712E1B19}" srcOrd="0" destOrd="0" presId="urn:microsoft.com/office/officeart/2005/8/layout/process3"/>
    <dgm:cxn modelId="{FC7CF664-3CA2-B248-87A9-686075A29DC1}" type="presParOf" srcId="{79901226-80ED-9043-B8B7-225B990AC5E9}" destId="{EEA0C6F6-5E5C-0740-B098-14D72800159C}" srcOrd="1" destOrd="0" presId="urn:microsoft.com/office/officeart/2005/8/layout/process3"/>
    <dgm:cxn modelId="{CE46A6A3-D195-8047-83AD-38CD27961360}" type="presParOf" srcId="{79901226-80ED-9043-B8B7-225B990AC5E9}" destId="{891BE784-40FB-734A-87EF-8BC439B1DE56}" srcOrd="2" destOrd="0" presId="urn:microsoft.com/office/officeart/2005/8/layout/process3"/>
    <dgm:cxn modelId="{9AFB9BD4-243B-D54B-A739-15849E0DADE4}" type="presParOf" srcId="{790381EA-861F-F24B-9BF6-53AA319D164A}" destId="{5D1EFE07-B23D-AD4D-A5D8-F2E0F24C570A}" srcOrd="3" destOrd="0" presId="urn:microsoft.com/office/officeart/2005/8/layout/process3"/>
    <dgm:cxn modelId="{B2D58851-920D-9D4E-A6F9-961C8ECDA5A0}" type="presParOf" srcId="{5D1EFE07-B23D-AD4D-A5D8-F2E0F24C570A}" destId="{AE1E9B92-F2B0-EC45-91D8-FF9BC172A96A}" srcOrd="0" destOrd="0" presId="urn:microsoft.com/office/officeart/2005/8/layout/process3"/>
    <dgm:cxn modelId="{18655632-C3E8-344D-BC4E-3841B13434A2}" type="presParOf" srcId="{790381EA-861F-F24B-9BF6-53AA319D164A}" destId="{0CEBCCCC-9C91-124A-8B5A-F661064385D0}" srcOrd="4" destOrd="0" presId="urn:microsoft.com/office/officeart/2005/8/layout/process3"/>
    <dgm:cxn modelId="{7C8B04CC-572E-1B41-979C-CA693DCC252B}" type="presParOf" srcId="{0CEBCCCC-9C91-124A-8B5A-F661064385D0}" destId="{48C0E73D-B8FC-A544-B8E8-C12969C9623C}" srcOrd="0" destOrd="0" presId="urn:microsoft.com/office/officeart/2005/8/layout/process3"/>
    <dgm:cxn modelId="{3E80937C-CF99-1E41-AAB8-E70920043E08}" type="presParOf" srcId="{0CEBCCCC-9C91-124A-8B5A-F661064385D0}" destId="{24543336-832E-DD4D-BF38-6348A3B0A634}" srcOrd="1" destOrd="0" presId="urn:microsoft.com/office/officeart/2005/8/layout/process3"/>
    <dgm:cxn modelId="{0100B1FD-64EC-2A43-A7B2-282347252E3E}" type="presParOf" srcId="{0CEBCCCC-9C91-124A-8B5A-F661064385D0}" destId="{5B0B1A87-F5A1-1C46-9589-7235BEABF323}" srcOrd="2" destOrd="0" presId="urn:microsoft.com/office/officeart/2005/8/layout/process3"/>
    <dgm:cxn modelId="{B42E43A9-6151-EB4B-844F-9D5315AF6CEC}" type="presParOf" srcId="{790381EA-861F-F24B-9BF6-53AA319D164A}" destId="{A4A7B921-EAED-3148-9842-EC8C1070573F}" srcOrd="5" destOrd="0" presId="urn:microsoft.com/office/officeart/2005/8/layout/process3"/>
    <dgm:cxn modelId="{9784C3E5-3E82-A043-8C57-3758E891F069}" type="presParOf" srcId="{A4A7B921-EAED-3148-9842-EC8C1070573F}" destId="{58EC0D48-C3C2-BD40-A5E1-84290E59E6C0}" srcOrd="0" destOrd="0" presId="urn:microsoft.com/office/officeart/2005/8/layout/process3"/>
    <dgm:cxn modelId="{9DF9C740-89CA-874F-BE9D-28BE43516807}" type="presParOf" srcId="{790381EA-861F-F24B-9BF6-53AA319D164A}" destId="{4322EC80-8ABA-9C44-B0E8-6AF6FBA05C0A}" srcOrd="6" destOrd="0" presId="urn:microsoft.com/office/officeart/2005/8/layout/process3"/>
    <dgm:cxn modelId="{4045F584-6B55-BC41-882A-2B51644593A1}" type="presParOf" srcId="{4322EC80-8ABA-9C44-B0E8-6AF6FBA05C0A}" destId="{435BA0FE-997C-F645-9D59-FB4C89E29179}" srcOrd="0" destOrd="0" presId="urn:microsoft.com/office/officeart/2005/8/layout/process3"/>
    <dgm:cxn modelId="{7DF11D0D-C6F6-384D-A34F-E3A16DACDBB1}" type="presParOf" srcId="{4322EC80-8ABA-9C44-B0E8-6AF6FBA05C0A}" destId="{DE149C59-59E9-CA4E-97A7-27978635E6F7}" srcOrd="1" destOrd="0" presId="urn:microsoft.com/office/officeart/2005/8/layout/process3"/>
    <dgm:cxn modelId="{E92A9BD0-8B74-0C4F-8A61-D19D9B00E76B}" type="presParOf" srcId="{4322EC80-8ABA-9C44-B0E8-6AF6FBA05C0A}" destId="{909E0D9F-E1DF-3445-B4A7-287BAB16285A}" srcOrd="2" destOrd="0" presId="urn:microsoft.com/office/officeart/2005/8/layout/process3"/>
    <dgm:cxn modelId="{8DE2A9A8-3586-B149-9DBD-2E28AE967689}" type="presParOf" srcId="{790381EA-861F-F24B-9BF6-53AA319D164A}" destId="{8DE34D88-C06F-C142-94D7-6DAE540131C3}" srcOrd="7" destOrd="0" presId="urn:microsoft.com/office/officeart/2005/8/layout/process3"/>
    <dgm:cxn modelId="{F0A928F1-1980-D443-90D4-30DD558EB8A3}" type="presParOf" srcId="{8DE34D88-C06F-C142-94D7-6DAE540131C3}" destId="{14CB056B-E996-1349-8ECE-DEB3DCE7F399}" srcOrd="0" destOrd="0" presId="urn:microsoft.com/office/officeart/2005/8/layout/process3"/>
    <dgm:cxn modelId="{25154D23-B62A-C748-9E0C-46B2BC924C1B}" type="presParOf" srcId="{790381EA-861F-F24B-9BF6-53AA319D164A}" destId="{9025E829-5D0B-A24E-ACE4-21F7C8634C0F}" srcOrd="8" destOrd="0" presId="urn:microsoft.com/office/officeart/2005/8/layout/process3"/>
    <dgm:cxn modelId="{55ABA620-D1D8-5F4E-9887-FD704A395644}" type="presParOf" srcId="{9025E829-5D0B-A24E-ACE4-21F7C8634C0F}" destId="{6964CC71-ECDF-5D47-8B5D-F8764CDAAD82}" srcOrd="0" destOrd="0" presId="urn:microsoft.com/office/officeart/2005/8/layout/process3"/>
    <dgm:cxn modelId="{1055C35A-1519-994B-BC19-83EC02E70DE7}" type="presParOf" srcId="{9025E829-5D0B-A24E-ACE4-21F7C8634C0F}" destId="{72D74CED-BE0A-2F41-994E-38D4899BEE79}" srcOrd="1" destOrd="0" presId="urn:microsoft.com/office/officeart/2005/8/layout/process3"/>
    <dgm:cxn modelId="{52ED3FE1-C3EE-864E-869B-7418E965BC39}" type="presParOf" srcId="{9025E829-5D0B-A24E-ACE4-21F7C8634C0F}" destId="{368C0F34-7AF7-0B4A-A9E3-BCA8ADE51B88}" srcOrd="2" destOrd="0" presId="urn:microsoft.com/office/officeart/2005/8/layout/process3"/>
    <dgm:cxn modelId="{EDF95F98-0DBD-624D-9C45-F8D7AA0F45D2}" type="presParOf" srcId="{790381EA-861F-F24B-9BF6-53AA319D164A}" destId="{558BEAD5-716C-6448-9208-56447AAA91F6}" srcOrd="9" destOrd="0" presId="urn:microsoft.com/office/officeart/2005/8/layout/process3"/>
    <dgm:cxn modelId="{6EDD8534-0398-974F-9643-DA5001DE188C}" type="presParOf" srcId="{558BEAD5-716C-6448-9208-56447AAA91F6}" destId="{A996BADA-0F3E-0B48-80C0-30D04FE94905}" srcOrd="0" destOrd="0" presId="urn:microsoft.com/office/officeart/2005/8/layout/process3"/>
    <dgm:cxn modelId="{05427C25-032A-D743-B06A-8C42481E32A5}" type="presParOf" srcId="{790381EA-861F-F24B-9BF6-53AA319D164A}" destId="{AE4DA475-4BCC-5D47-AD44-F7668F473E40}" srcOrd="10" destOrd="0" presId="urn:microsoft.com/office/officeart/2005/8/layout/process3"/>
    <dgm:cxn modelId="{16ECE6AA-1043-BE4D-8B3D-2B7E3DF45046}" type="presParOf" srcId="{AE4DA475-4BCC-5D47-AD44-F7668F473E40}" destId="{12F35B96-4FF3-A14C-A664-A3DDDAD6BB28}" srcOrd="0" destOrd="0" presId="urn:microsoft.com/office/officeart/2005/8/layout/process3"/>
    <dgm:cxn modelId="{F0BF2D01-37C0-6344-9C3A-7C568D6EC808}" type="presParOf" srcId="{AE4DA475-4BCC-5D47-AD44-F7668F473E40}" destId="{352B9D07-5B65-2549-A176-7348F19242ED}" srcOrd="1" destOrd="0" presId="urn:microsoft.com/office/officeart/2005/8/layout/process3"/>
    <dgm:cxn modelId="{D652457E-B0B3-4A4D-971C-0B023FBAB44A}" type="presParOf" srcId="{AE4DA475-4BCC-5D47-AD44-F7668F473E40}" destId="{116F52FB-EB3C-E144-B65A-43089C39A717}" srcOrd="2" destOrd="0" presId="urn:microsoft.com/office/officeart/2005/8/layout/process3"/>
    <dgm:cxn modelId="{21E9042B-05CF-4046-BEA8-536EEE0EB89E}" type="presParOf" srcId="{790381EA-861F-F24B-9BF6-53AA319D164A}" destId="{AEEE6751-BCEF-3049-A5AD-F8B68929EDF3}" srcOrd="11" destOrd="0" presId="urn:microsoft.com/office/officeart/2005/8/layout/process3"/>
    <dgm:cxn modelId="{ECB5B8CC-8F38-6B43-8A5F-31D8D683B83D}" type="presParOf" srcId="{AEEE6751-BCEF-3049-A5AD-F8B68929EDF3}" destId="{262B83E4-AE5E-9C4C-8EA1-2F3D6D96EDD1}" srcOrd="0" destOrd="0" presId="urn:microsoft.com/office/officeart/2005/8/layout/process3"/>
    <dgm:cxn modelId="{9209860F-E8C3-7245-8D42-E01731838ED7}" type="presParOf" srcId="{790381EA-861F-F24B-9BF6-53AA319D164A}" destId="{848163B1-6977-6C4E-B035-0C64DB5B6412}" srcOrd="12" destOrd="0" presId="urn:microsoft.com/office/officeart/2005/8/layout/process3"/>
    <dgm:cxn modelId="{E6560D07-F47E-334D-A677-55C144124AE5}" type="presParOf" srcId="{848163B1-6977-6C4E-B035-0C64DB5B6412}" destId="{EA97085F-8951-8F4A-90DC-9491E985E929}" srcOrd="0" destOrd="0" presId="urn:microsoft.com/office/officeart/2005/8/layout/process3"/>
    <dgm:cxn modelId="{D1D68E15-F279-2D41-A957-8EB91578A1F7}" type="presParOf" srcId="{848163B1-6977-6C4E-B035-0C64DB5B6412}" destId="{78F4E427-1DD9-F542-AFD8-AAA88D333459}" srcOrd="1" destOrd="0" presId="urn:microsoft.com/office/officeart/2005/8/layout/process3"/>
    <dgm:cxn modelId="{2A2192A8-1B9F-CD47-AAD6-4D1CAFA4AEBF}" type="presParOf" srcId="{848163B1-6977-6C4E-B035-0C64DB5B6412}" destId="{FA631571-DA63-DF4D-AABD-0F6A70CA40E0}" srcOrd="2" destOrd="0" presId="urn:microsoft.com/office/officeart/2005/8/layout/process3"/>
    <dgm:cxn modelId="{03562988-4C26-4246-A63E-7A7136AEB464}" type="presParOf" srcId="{790381EA-861F-F24B-9BF6-53AA319D164A}" destId="{4E4C293C-F56D-5F4A-B7EA-C46AD20D2407}" srcOrd="13" destOrd="0" presId="urn:microsoft.com/office/officeart/2005/8/layout/process3"/>
    <dgm:cxn modelId="{2B1F2368-E04A-C846-9B6A-A200F5C61B2B}" type="presParOf" srcId="{4E4C293C-F56D-5F4A-B7EA-C46AD20D2407}" destId="{9EF2FAE3-B0E4-3048-A615-F26F49D33434}" srcOrd="0" destOrd="0" presId="urn:microsoft.com/office/officeart/2005/8/layout/process3"/>
    <dgm:cxn modelId="{BD20370B-8E1E-A947-A971-71550BE58640}" type="presParOf" srcId="{790381EA-861F-F24B-9BF6-53AA319D164A}" destId="{A4E6FDE7-8DCE-BB4C-B17F-8F25A13E88A0}" srcOrd="14" destOrd="0" presId="urn:microsoft.com/office/officeart/2005/8/layout/process3"/>
    <dgm:cxn modelId="{A2EB92CE-DB0C-4C44-B6FF-C1E2221596EE}" type="presParOf" srcId="{A4E6FDE7-8DCE-BB4C-B17F-8F25A13E88A0}" destId="{260D7E03-7304-5F4C-9BA2-B2AB405A95C0}" srcOrd="0" destOrd="0" presId="urn:microsoft.com/office/officeart/2005/8/layout/process3"/>
    <dgm:cxn modelId="{844C4FEF-56C8-0F45-A1AC-5075204B031B}" type="presParOf" srcId="{A4E6FDE7-8DCE-BB4C-B17F-8F25A13E88A0}" destId="{7651D1B2-7762-8941-92E4-DB7B1CA3E1C9}" srcOrd="1" destOrd="0" presId="urn:microsoft.com/office/officeart/2005/8/layout/process3"/>
    <dgm:cxn modelId="{19AB4E98-1C30-514B-8FE9-CDD3F128862F}" type="presParOf" srcId="{A4E6FDE7-8DCE-BB4C-B17F-8F25A13E88A0}" destId="{39DE8FEE-EAEB-354F-A1EA-817D87BF43D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830472-5FBA-C346-AFF0-698ABAF9CAEC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F5F7A94-A4B8-0C4F-91DF-9F518AF13987}">
      <dgm:prSet phldrT="[Text]"/>
      <dgm:spPr/>
      <dgm:t>
        <a:bodyPr/>
        <a:lstStyle/>
        <a:p>
          <a:r>
            <a:rPr lang="de-DE" dirty="0" smtClean="0"/>
            <a:t>benötigte Daten</a:t>
          </a:r>
          <a:endParaRPr lang="de-DE" dirty="0"/>
        </a:p>
      </dgm:t>
    </dgm:pt>
    <dgm:pt modelId="{4D41EBC4-ABD6-9D47-8B77-DF60AF4163E1}" type="parTrans" cxnId="{74057E6E-EC68-5648-9D36-1A2F794539AC}">
      <dgm:prSet/>
      <dgm:spPr/>
      <dgm:t>
        <a:bodyPr/>
        <a:lstStyle/>
        <a:p>
          <a:endParaRPr lang="de-DE"/>
        </a:p>
      </dgm:t>
    </dgm:pt>
    <dgm:pt modelId="{F62E911E-5499-D04C-9355-635727FA02C9}" type="sibTrans" cxnId="{74057E6E-EC68-5648-9D36-1A2F794539AC}">
      <dgm:prSet/>
      <dgm:spPr/>
      <dgm:t>
        <a:bodyPr/>
        <a:lstStyle/>
        <a:p>
          <a:endParaRPr lang="de-DE"/>
        </a:p>
      </dgm:t>
    </dgm:pt>
    <dgm:pt modelId="{3376EF2A-CACB-D442-9698-7EE1C9CD71C6}">
      <dgm:prSet phldrT="[Text]"/>
      <dgm:spPr/>
      <dgm:t>
        <a:bodyPr/>
        <a:lstStyle/>
        <a:p>
          <a:r>
            <a:rPr lang="de-DE" dirty="0" smtClean="0"/>
            <a:t>Warum nicht diese Datenstruktur direkt in der </a:t>
          </a:r>
          <a:r>
            <a:rPr lang="de-DE" dirty="0" err="1" smtClean="0"/>
            <a:t>HBase</a:t>
          </a:r>
          <a:r>
            <a:rPr lang="de-DE" dirty="0" smtClean="0"/>
            <a:t>?</a:t>
          </a:r>
          <a:endParaRPr lang="de-DE" dirty="0"/>
        </a:p>
      </dgm:t>
    </dgm:pt>
    <dgm:pt modelId="{A1F017C2-D386-B349-8516-366D892A28DF}" type="parTrans" cxnId="{55937AA1-1E4B-6D46-AC42-F5729EE94373}">
      <dgm:prSet/>
      <dgm:spPr/>
      <dgm:t>
        <a:bodyPr/>
        <a:lstStyle/>
        <a:p>
          <a:endParaRPr lang="de-DE"/>
        </a:p>
      </dgm:t>
    </dgm:pt>
    <dgm:pt modelId="{7DB6BC3B-84C9-224A-B85F-14A601DA3391}" type="sibTrans" cxnId="{55937AA1-1E4B-6D46-AC42-F5729EE94373}">
      <dgm:prSet/>
      <dgm:spPr/>
      <dgm:t>
        <a:bodyPr/>
        <a:lstStyle/>
        <a:p>
          <a:endParaRPr lang="de-DE"/>
        </a:p>
      </dgm:t>
    </dgm:pt>
    <dgm:pt modelId="{6002FCC5-B325-6249-9746-D0E0955F49BD}">
      <dgm:prSet phldrT="[Text]"/>
      <dgm:spPr/>
      <dgm:t>
        <a:bodyPr/>
        <a:lstStyle/>
        <a:p>
          <a:r>
            <a:rPr lang="de-DE" dirty="0" smtClean="0"/>
            <a:t>Daten abhängig von </a:t>
          </a:r>
          <a:r>
            <a:rPr lang="de-DE" dirty="0" err="1" smtClean="0"/>
            <a:t>Repositories</a:t>
          </a:r>
          <a:r>
            <a:rPr lang="de-DE" dirty="0" smtClean="0"/>
            <a:t> und zeitlich abhängig</a:t>
          </a:r>
          <a:endParaRPr lang="de-DE" dirty="0"/>
        </a:p>
      </dgm:t>
    </dgm:pt>
    <dgm:pt modelId="{D308DA3D-657B-4B4B-9B5C-F45EC58F209A}" type="parTrans" cxnId="{3E7F0867-D688-514B-BE6B-FB2A2ACF8795}">
      <dgm:prSet/>
      <dgm:spPr/>
      <dgm:t>
        <a:bodyPr/>
        <a:lstStyle/>
        <a:p>
          <a:endParaRPr lang="de-DE"/>
        </a:p>
      </dgm:t>
    </dgm:pt>
    <dgm:pt modelId="{47B04143-59BC-8348-A3E9-48AFC7443D8F}" type="sibTrans" cxnId="{3E7F0867-D688-514B-BE6B-FB2A2ACF8795}">
      <dgm:prSet/>
      <dgm:spPr/>
      <dgm:t>
        <a:bodyPr/>
        <a:lstStyle/>
        <a:p>
          <a:endParaRPr lang="de-DE"/>
        </a:p>
      </dgm:t>
    </dgm:pt>
    <dgm:pt modelId="{1BE10598-FA47-8841-8A0E-D1CBD93CE3B3}">
      <dgm:prSet/>
      <dgm:spPr/>
      <dgm:t>
        <a:bodyPr/>
        <a:lstStyle/>
        <a:p>
          <a:r>
            <a:rPr lang="de-DE" b="1" dirty="0" smtClean="0"/>
            <a:t>Liste aller Städte </a:t>
          </a:r>
          <a:r>
            <a:rPr lang="de-DE" dirty="0" smtClean="0"/>
            <a:t>(enthaltene Anzahl der </a:t>
          </a:r>
          <a:r>
            <a:rPr lang="de-DE" dirty="0" err="1" smtClean="0"/>
            <a:t>Commits</a:t>
          </a:r>
          <a:r>
            <a:rPr lang="de-DE" dirty="0" smtClean="0"/>
            <a:t> und User)</a:t>
          </a:r>
          <a:endParaRPr lang="de-DE" dirty="0"/>
        </a:p>
      </dgm:t>
    </dgm:pt>
    <dgm:pt modelId="{EA5480AE-1997-DC40-BDF5-4E5CA69D2704}" type="parTrans" cxnId="{E0B6C467-8F0C-E742-A0D2-A6EA8A741E10}">
      <dgm:prSet/>
      <dgm:spPr/>
      <dgm:t>
        <a:bodyPr/>
        <a:lstStyle/>
        <a:p>
          <a:endParaRPr lang="de-DE"/>
        </a:p>
      </dgm:t>
    </dgm:pt>
    <dgm:pt modelId="{7B7E1547-586D-7A46-80B1-E12D9258AB7C}" type="sibTrans" cxnId="{E0B6C467-8F0C-E742-A0D2-A6EA8A741E10}">
      <dgm:prSet/>
      <dgm:spPr/>
      <dgm:t>
        <a:bodyPr/>
        <a:lstStyle/>
        <a:p>
          <a:endParaRPr lang="de-DE"/>
        </a:p>
      </dgm:t>
    </dgm:pt>
    <dgm:pt modelId="{5D967C2C-CB71-8643-B0F1-CE6303032506}">
      <dgm:prSet/>
      <dgm:spPr/>
      <dgm:t>
        <a:bodyPr/>
        <a:lstStyle/>
        <a:p>
          <a:r>
            <a:rPr lang="de-DE" b="1" dirty="0" smtClean="0"/>
            <a:t>Liste aller Länder </a:t>
          </a:r>
          <a:r>
            <a:rPr lang="de-DE" dirty="0" smtClean="0"/>
            <a:t>(enthaltene Anzahl der </a:t>
          </a:r>
          <a:r>
            <a:rPr lang="de-DE" dirty="0" err="1" smtClean="0"/>
            <a:t>Commits</a:t>
          </a:r>
          <a:r>
            <a:rPr lang="de-DE" dirty="0" smtClean="0"/>
            <a:t> und User)</a:t>
          </a:r>
          <a:endParaRPr lang="de-DE" dirty="0"/>
        </a:p>
      </dgm:t>
    </dgm:pt>
    <dgm:pt modelId="{D0DE66E5-C8EF-4946-A557-19E8FC6BC1BC}" type="parTrans" cxnId="{6D05AC51-B4C2-D849-ADFE-941A0B2583A0}">
      <dgm:prSet/>
      <dgm:spPr/>
      <dgm:t>
        <a:bodyPr/>
        <a:lstStyle/>
        <a:p>
          <a:endParaRPr lang="de-DE"/>
        </a:p>
      </dgm:t>
    </dgm:pt>
    <dgm:pt modelId="{2E68EEFD-579F-F046-98F3-81D8143245CF}" type="sibTrans" cxnId="{6D05AC51-B4C2-D849-ADFE-941A0B2583A0}">
      <dgm:prSet/>
      <dgm:spPr/>
      <dgm:t>
        <a:bodyPr/>
        <a:lstStyle/>
        <a:p>
          <a:endParaRPr lang="de-DE"/>
        </a:p>
      </dgm:t>
    </dgm:pt>
    <dgm:pt modelId="{450AB6AB-E391-6846-A3FB-90AE10942DDC}">
      <dgm:prSet/>
      <dgm:spPr/>
      <dgm:t>
        <a:bodyPr/>
        <a:lstStyle/>
        <a:p>
          <a:r>
            <a:rPr lang="de-DE" dirty="0" smtClean="0"/>
            <a:t>-&gt; Deshalb Live-Berechnung der Daten anhand der </a:t>
          </a:r>
          <a:r>
            <a:rPr lang="de-DE" dirty="0" err="1" smtClean="0"/>
            <a:t>Commits</a:t>
          </a:r>
          <a:endParaRPr lang="de-DE" dirty="0"/>
        </a:p>
      </dgm:t>
    </dgm:pt>
    <dgm:pt modelId="{5F45E3AB-368A-764C-A53B-E542E88319B3}" type="parTrans" cxnId="{65586445-7055-644F-AAB4-0991EF6B8B77}">
      <dgm:prSet/>
      <dgm:spPr/>
      <dgm:t>
        <a:bodyPr/>
        <a:lstStyle/>
        <a:p>
          <a:endParaRPr lang="de-DE"/>
        </a:p>
      </dgm:t>
    </dgm:pt>
    <dgm:pt modelId="{0E907B72-E2A7-3143-9C2C-DDC7E76251A0}" type="sibTrans" cxnId="{65586445-7055-644F-AAB4-0991EF6B8B77}">
      <dgm:prSet/>
      <dgm:spPr/>
      <dgm:t>
        <a:bodyPr/>
        <a:lstStyle/>
        <a:p>
          <a:endParaRPr lang="de-DE"/>
        </a:p>
      </dgm:t>
    </dgm:pt>
    <dgm:pt modelId="{86DF8FD2-17AE-DE40-971C-63F3CDD39658}" type="pres">
      <dgm:prSet presAssocID="{60830472-5FBA-C346-AFF0-698ABAF9CAE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30EF1FD-35F6-CF46-B3E8-A8F8D108DB3E}" type="pres">
      <dgm:prSet presAssocID="{CF5F7A94-A4B8-0C4F-91DF-9F518AF13987}" presName="parentLin" presStyleCnt="0"/>
      <dgm:spPr/>
    </dgm:pt>
    <dgm:pt modelId="{387FBAF5-8266-2C47-B3AD-79A3D5993279}" type="pres">
      <dgm:prSet presAssocID="{CF5F7A94-A4B8-0C4F-91DF-9F518AF13987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2B519F4A-3380-B346-A8ED-BC2DC311A3AA}" type="pres">
      <dgm:prSet presAssocID="{CF5F7A94-A4B8-0C4F-91DF-9F518AF1398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9A8EA38-356C-6948-98B7-7A984B997D39}" type="pres">
      <dgm:prSet presAssocID="{CF5F7A94-A4B8-0C4F-91DF-9F518AF13987}" presName="negativeSpace" presStyleCnt="0"/>
      <dgm:spPr/>
    </dgm:pt>
    <dgm:pt modelId="{74294537-9AA3-5843-9EC7-13FE03B66CC2}" type="pres">
      <dgm:prSet presAssocID="{CF5F7A94-A4B8-0C4F-91DF-9F518AF1398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E3339D0-47EA-814F-9A2C-D5C2BB7DA79D}" type="pres">
      <dgm:prSet presAssocID="{F62E911E-5499-D04C-9355-635727FA02C9}" presName="spaceBetweenRectangles" presStyleCnt="0"/>
      <dgm:spPr/>
    </dgm:pt>
    <dgm:pt modelId="{26E8BEB7-D8D8-464A-84AA-1F777922014A}" type="pres">
      <dgm:prSet presAssocID="{3376EF2A-CACB-D442-9698-7EE1C9CD71C6}" presName="parentLin" presStyleCnt="0"/>
      <dgm:spPr/>
    </dgm:pt>
    <dgm:pt modelId="{F3AC707D-304A-AC40-9572-BB3F3F5E7C75}" type="pres">
      <dgm:prSet presAssocID="{3376EF2A-CACB-D442-9698-7EE1C9CD71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C3C43AFD-CA10-7A48-9A06-BBB38A3DCF86}" type="pres">
      <dgm:prSet presAssocID="{3376EF2A-CACB-D442-9698-7EE1C9CD71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E81595B-5E37-BB44-BBA7-A6AF0F3E1812}" type="pres">
      <dgm:prSet presAssocID="{3376EF2A-CACB-D442-9698-7EE1C9CD71C6}" presName="negativeSpace" presStyleCnt="0"/>
      <dgm:spPr/>
    </dgm:pt>
    <dgm:pt modelId="{A53D1C8E-63D0-D240-A2B6-F3C486992C8F}" type="pres">
      <dgm:prSet presAssocID="{3376EF2A-CACB-D442-9698-7EE1C9CD71C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4EB3423-FC76-2246-A038-F278B4049C3C}" type="pres">
      <dgm:prSet presAssocID="{7DB6BC3B-84C9-224A-B85F-14A601DA3391}" presName="spaceBetweenRectangles" presStyleCnt="0"/>
      <dgm:spPr/>
    </dgm:pt>
    <dgm:pt modelId="{FADE8A35-4C7F-0648-B567-CA5724485337}" type="pres">
      <dgm:prSet presAssocID="{450AB6AB-E391-6846-A3FB-90AE10942DDC}" presName="parentLin" presStyleCnt="0"/>
      <dgm:spPr/>
    </dgm:pt>
    <dgm:pt modelId="{DE3BAF42-4F9A-324D-AD97-8977DB2184BF}" type="pres">
      <dgm:prSet presAssocID="{450AB6AB-E391-6846-A3FB-90AE10942DDC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789357FA-6995-C34F-93D2-DB3EE9EE4EFD}" type="pres">
      <dgm:prSet presAssocID="{450AB6AB-E391-6846-A3FB-90AE10942DD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5F59D97-37D3-F24B-8957-ED4D49B9C245}" type="pres">
      <dgm:prSet presAssocID="{450AB6AB-E391-6846-A3FB-90AE10942DDC}" presName="negativeSpace" presStyleCnt="0"/>
      <dgm:spPr/>
    </dgm:pt>
    <dgm:pt modelId="{C7E2295B-EDD1-E242-8D67-43671140ED89}" type="pres">
      <dgm:prSet presAssocID="{450AB6AB-E391-6846-A3FB-90AE10942DDC}" presName="childText" presStyleLbl="conFgAcc1" presStyleIdx="2" presStyleCnt="3" custLinFactNeighborY="26207">
        <dgm:presLayoutVars>
          <dgm:bulletEnabled val="1"/>
        </dgm:presLayoutVars>
      </dgm:prSet>
      <dgm:spPr/>
    </dgm:pt>
  </dgm:ptLst>
  <dgm:cxnLst>
    <dgm:cxn modelId="{6D05AC51-B4C2-D849-ADFE-941A0B2583A0}" srcId="{CF5F7A94-A4B8-0C4F-91DF-9F518AF13987}" destId="{5D967C2C-CB71-8643-B0F1-CE6303032506}" srcOrd="1" destOrd="0" parTransId="{D0DE66E5-C8EF-4946-A557-19E8FC6BC1BC}" sibTransId="{2E68EEFD-579F-F046-98F3-81D8143245CF}"/>
    <dgm:cxn modelId="{C4BE53FB-8AF8-0542-BEF2-B31047838668}" type="presOf" srcId="{3376EF2A-CACB-D442-9698-7EE1C9CD71C6}" destId="{C3C43AFD-CA10-7A48-9A06-BBB38A3DCF86}" srcOrd="1" destOrd="0" presId="urn:microsoft.com/office/officeart/2005/8/layout/list1"/>
    <dgm:cxn modelId="{3E7F0867-D688-514B-BE6B-FB2A2ACF8795}" srcId="{3376EF2A-CACB-D442-9698-7EE1C9CD71C6}" destId="{6002FCC5-B325-6249-9746-D0E0955F49BD}" srcOrd="0" destOrd="0" parTransId="{D308DA3D-657B-4B4B-9B5C-F45EC58F209A}" sibTransId="{47B04143-59BC-8348-A3E9-48AFC7443D8F}"/>
    <dgm:cxn modelId="{65586445-7055-644F-AAB4-0991EF6B8B77}" srcId="{60830472-5FBA-C346-AFF0-698ABAF9CAEC}" destId="{450AB6AB-E391-6846-A3FB-90AE10942DDC}" srcOrd="2" destOrd="0" parTransId="{5F45E3AB-368A-764C-A53B-E542E88319B3}" sibTransId="{0E907B72-E2A7-3143-9C2C-DDC7E76251A0}"/>
    <dgm:cxn modelId="{31D1A3C7-883D-CA40-A15B-9C8063EEA479}" type="presOf" srcId="{6002FCC5-B325-6249-9746-D0E0955F49BD}" destId="{A53D1C8E-63D0-D240-A2B6-F3C486992C8F}" srcOrd="0" destOrd="0" presId="urn:microsoft.com/office/officeart/2005/8/layout/list1"/>
    <dgm:cxn modelId="{D0D4EA63-6473-AE4C-93DA-05E759148A0F}" type="presOf" srcId="{CF5F7A94-A4B8-0C4F-91DF-9F518AF13987}" destId="{2B519F4A-3380-B346-A8ED-BC2DC311A3AA}" srcOrd="1" destOrd="0" presId="urn:microsoft.com/office/officeart/2005/8/layout/list1"/>
    <dgm:cxn modelId="{E0B6C467-8F0C-E742-A0D2-A6EA8A741E10}" srcId="{CF5F7A94-A4B8-0C4F-91DF-9F518AF13987}" destId="{1BE10598-FA47-8841-8A0E-D1CBD93CE3B3}" srcOrd="0" destOrd="0" parTransId="{EA5480AE-1997-DC40-BDF5-4E5CA69D2704}" sibTransId="{7B7E1547-586D-7A46-80B1-E12D9258AB7C}"/>
    <dgm:cxn modelId="{74057E6E-EC68-5648-9D36-1A2F794539AC}" srcId="{60830472-5FBA-C346-AFF0-698ABAF9CAEC}" destId="{CF5F7A94-A4B8-0C4F-91DF-9F518AF13987}" srcOrd="0" destOrd="0" parTransId="{4D41EBC4-ABD6-9D47-8B77-DF60AF4163E1}" sibTransId="{F62E911E-5499-D04C-9355-635727FA02C9}"/>
    <dgm:cxn modelId="{A8C48F61-E5AD-174A-B07F-CFAA3D5AD784}" type="presOf" srcId="{450AB6AB-E391-6846-A3FB-90AE10942DDC}" destId="{789357FA-6995-C34F-93D2-DB3EE9EE4EFD}" srcOrd="1" destOrd="0" presId="urn:microsoft.com/office/officeart/2005/8/layout/list1"/>
    <dgm:cxn modelId="{AB8C68E8-E795-4441-9F58-96B52609A181}" type="presOf" srcId="{5D967C2C-CB71-8643-B0F1-CE6303032506}" destId="{74294537-9AA3-5843-9EC7-13FE03B66CC2}" srcOrd="0" destOrd="1" presId="urn:microsoft.com/office/officeart/2005/8/layout/list1"/>
    <dgm:cxn modelId="{C5BEDA7D-EFD9-9547-A893-3BD95FD0880F}" type="presOf" srcId="{3376EF2A-CACB-D442-9698-7EE1C9CD71C6}" destId="{F3AC707D-304A-AC40-9572-BB3F3F5E7C75}" srcOrd="0" destOrd="0" presId="urn:microsoft.com/office/officeart/2005/8/layout/list1"/>
    <dgm:cxn modelId="{65651A3F-63C5-3A41-9319-2C914B1BCED4}" type="presOf" srcId="{CF5F7A94-A4B8-0C4F-91DF-9F518AF13987}" destId="{387FBAF5-8266-2C47-B3AD-79A3D5993279}" srcOrd="0" destOrd="0" presId="urn:microsoft.com/office/officeart/2005/8/layout/list1"/>
    <dgm:cxn modelId="{4C642BF7-0BC8-8B4D-A3BA-8809F30C0F3D}" type="presOf" srcId="{60830472-5FBA-C346-AFF0-698ABAF9CAEC}" destId="{86DF8FD2-17AE-DE40-971C-63F3CDD39658}" srcOrd="0" destOrd="0" presId="urn:microsoft.com/office/officeart/2005/8/layout/list1"/>
    <dgm:cxn modelId="{55937AA1-1E4B-6D46-AC42-F5729EE94373}" srcId="{60830472-5FBA-C346-AFF0-698ABAF9CAEC}" destId="{3376EF2A-CACB-D442-9698-7EE1C9CD71C6}" srcOrd="1" destOrd="0" parTransId="{A1F017C2-D386-B349-8516-366D892A28DF}" sibTransId="{7DB6BC3B-84C9-224A-B85F-14A601DA3391}"/>
    <dgm:cxn modelId="{22159306-AD59-AF46-AFB4-6F344F3C1806}" type="presOf" srcId="{1BE10598-FA47-8841-8A0E-D1CBD93CE3B3}" destId="{74294537-9AA3-5843-9EC7-13FE03B66CC2}" srcOrd="0" destOrd="0" presId="urn:microsoft.com/office/officeart/2005/8/layout/list1"/>
    <dgm:cxn modelId="{8107F9FE-F873-B24A-BADE-51F24D8A0B50}" type="presOf" srcId="{450AB6AB-E391-6846-A3FB-90AE10942DDC}" destId="{DE3BAF42-4F9A-324D-AD97-8977DB2184BF}" srcOrd="0" destOrd="0" presId="urn:microsoft.com/office/officeart/2005/8/layout/list1"/>
    <dgm:cxn modelId="{076DB002-015F-9944-A3D2-863085F75CC3}" type="presParOf" srcId="{86DF8FD2-17AE-DE40-971C-63F3CDD39658}" destId="{A30EF1FD-35F6-CF46-B3E8-A8F8D108DB3E}" srcOrd="0" destOrd="0" presId="urn:microsoft.com/office/officeart/2005/8/layout/list1"/>
    <dgm:cxn modelId="{5CF74899-41B8-0947-93D7-B2C6BC807579}" type="presParOf" srcId="{A30EF1FD-35F6-CF46-B3E8-A8F8D108DB3E}" destId="{387FBAF5-8266-2C47-B3AD-79A3D5993279}" srcOrd="0" destOrd="0" presId="urn:microsoft.com/office/officeart/2005/8/layout/list1"/>
    <dgm:cxn modelId="{DCE312A4-001A-C643-AF4C-FCD858391D56}" type="presParOf" srcId="{A30EF1FD-35F6-CF46-B3E8-A8F8D108DB3E}" destId="{2B519F4A-3380-B346-A8ED-BC2DC311A3AA}" srcOrd="1" destOrd="0" presId="urn:microsoft.com/office/officeart/2005/8/layout/list1"/>
    <dgm:cxn modelId="{1DE1298A-1BE1-9842-ABED-0B8A8CA6FC97}" type="presParOf" srcId="{86DF8FD2-17AE-DE40-971C-63F3CDD39658}" destId="{49A8EA38-356C-6948-98B7-7A984B997D39}" srcOrd="1" destOrd="0" presId="urn:microsoft.com/office/officeart/2005/8/layout/list1"/>
    <dgm:cxn modelId="{914616C3-36F6-8544-B860-C377F76B9219}" type="presParOf" srcId="{86DF8FD2-17AE-DE40-971C-63F3CDD39658}" destId="{74294537-9AA3-5843-9EC7-13FE03B66CC2}" srcOrd="2" destOrd="0" presId="urn:microsoft.com/office/officeart/2005/8/layout/list1"/>
    <dgm:cxn modelId="{0BB16151-B69D-E144-9D8F-1FF16D13D68B}" type="presParOf" srcId="{86DF8FD2-17AE-DE40-971C-63F3CDD39658}" destId="{2E3339D0-47EA-814F-9A2C-D5C2BB7DA79D}" srcOrd="3" destOrd="0" presId="urn:microsoft.com/office/officeart/2005/8/layout/list1"/>
    <dgm:cxn modelId="{08481A07-B011-A74F-A4AC-D25FE44FA716}" type="presParOf" srcId="{86DF8FD2-17AE-DE40-971C-63F3CDD39658}" destId="{26E8BEB7-D8D8-464A-84AA-1F777922014A}" srcOrd="4" destOrd="0" presId="urn:microsoft.com/office/officeart/2005/8/layout/list1"/>
    <dgm:cxn modelId="{541D5450-C6B1-AB44-9784-5E545B574FAE}" type="presParOf" srcId="{26E8BEB7-D8D8-464A-84AA-1F777922014A}" destId="{F3AC707D-304A-AC40-9572-BB3F3F5E7C75}" srcOrd="0" destOrd="0" presId="urn:microsoft.com/office/officeart/2005/8/layout/list1"/>
    <dgm:cxn modelId="{76515D39-0156-594B-A68A-61EA02094BAD}" type="presParOf" srcId="{26E8BEB7-D8D8-464A-84AA-1F777922014A}" destId="{C3C43AFD-CA10-7A48-9A06-BBB38A3DCF86}" srcOrd="1" destOrd="0" presId="urn:microsoft.com/office/officeart/2005/8/layout/list1"/>
    <dgm:cxn modelId="{71101DED-6FD6-EF46-A6F9-825C4A4A6EE6}" type="presParOf" srcId="{86DF8FD2-17AE-DE40-971C-63F3CDD39658}" destId="{3E81595B-5E37-BB44-BBA7-A6AF0F3E1812}" srcOrd="5" destOrd="0" presId="urn:microsoft.com/office/officeart/2005/8/layout/list1"/>
    <dgm:cxn modelId="{5CC21A95-D477-2E46-9F9C-CC35451EF483}" type="presParOf" srcId="{86DF8FD2-17AE-DE40-971C-63F3CDD39658}" destId="{A53D1C8E-63D0-D240-A2B6-F3C486992C8F}" srcOrd="6" destOrd="0" presId="urn:microsoft.com/office/officeart/2005/8/layout/list1"/>
    <dgm:cxn modelId="{C231EDD9-B160-F447-AADC-38F0A926EDE8}" type="presParOf" srcId="{86DF8FD2-17AE-DE40-971C-63F3CDD39658}" destId="{34EB3423-FC76-2246-A038-F278B4049C3C}" srcOrd="7" destOrd="0" presId="urn:microsoft.com/office/officeart/2005/8/layout/list1"/>
    <dgm:cxn modelId="{E42EF497-3BDA-6B4E-8EBD-1DECD960ED63}" type="presParOf" srcId="{86DF8FD2-17AE-DE40-971C-63F3CDD39658}" destId="{FADE8A35-4C7F-0648-B567-CA5724485337}" srcOrd="8" destOrd="0" presId="urn:microsoft.com/office/officeart/2005/8/layout/list1"/>
    <dgm:cxn modelId="{B2C9E6DF-823B-A24D-88A3-E47D6C7BBCAF}" type="presParOf" srcId="{FADE8A35-4C7F-0648-B567-CA5724485337}" destId="{DE3BAF42-4F9A-324D-AD97-8977DB2184BF}" srcOrd="0" destOrd="0" presId="urn:microsoft.com/office/officeart/2005/8/layout/list1"/>
    <dgm:cxn modelId="{11B5DE4E-C705-C048-A3FF-A0B80F1A0CF2}" type="presParOf" srcId="{FADE8A35-4C7F-0648-B567-CA5724485337}" destId="{789357FA-6995-C34F-93D2-DB3EE9EE4EFD}" srcOrd="1" destOrd="0" presId="urn:microsoft.com/office/officeart/2005/8/layout/list1"/>
    <dgm:cxn modelId="{B8905C63-AC0E-1B46-B067-908F17F91BB5}" type="presParOf" srcId="{86DF8FD2-17AE-DE40-971C-63F3CDD39658}" destId="{25F59D97-37D3-F24B-8957-ED4D49B9C245}" srcOrd="9" destOrd="0" presId="urn:microsoft.com/office/officeart/2005/8/layout/list1"/>
    <dgm:cxn modelId="{CD879FE9-A145-D04B-8AB8-A80CBB96613E}" type="presParOf" srcId="{86DF8FD2-17AE-DE40-971C-63F3CDD39658}" destId="{C7E2295B-EDD1-E242-8D67-43671140ED8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928F77-FB7F-9040-A7F6-A757095CE8CE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CCF5B1A-5748-4249-AF11-E3B7ABC534EF}">
      <dgm:prSet phldrT="[Text]"/>
      <dgm:spPr/>
      <dgm:t>
        <a:bodyPr/>
        <a:lstStyle/>
        <a:p>
          <a:r>
            <a:rPr lang="de-DE" dirty="0" smtClean="0"/>
            <a:t>Standard</a:t>
          </a:r>
          <a:endParaRPr lang="de-DE" dirty="0"/>
        </a:p>
      </dgm:t>
    </dgm:pt>
    <dgm:pt modelId="{0BA9C9E2-959E-1047-B2C7-D0AEC1C47149}" type="parTrans" cxnId="{03127659-EB42-F241-B7C8-57237B2137BC}">
      <dgm:prSet/>
      <dgm:spPr/>
      <dgm:t>
        <a:bodyPr/>
        <a:lstStyle/>
        <a:p>
          <a:endParaRPr lang="de-DE"/>
        </a:p>
      </dgm:t>
    </dgm:pt>
    <dgm:pt modelId="{91DC4CA7-54A4-5F4F-B96E-8DAAA24F2B2A}" type="sibTrans" cxnId="{03127659-EB42-F241-B7C8-57237B2137BC}">
      <dgm:prSet/>
      <dgm:spPr/>
      <dgm:t>
        <a:bodyPr/>
        <a:lstStyle/>
        <a:p>
          <a:endParaRPr lang="de-DE"/>
        </a:p>
      </dgm:t>
    </dgm:pt>
    <dgm:pt modelId="{4F5E06E0-B8A4-1A41-8CBF-0DCBE89F6881}">
      <dgm:prSet phldrT="[Text]"/>
      <dgm:spPr/>
      <dgm:t>
        <a:bodyPr/>
        <a:lstStyle/>
        <a:p>
          <a:r>
            <a:rPr lang="de-DE" dirty="0" smtClean="0"/>
            <a:t>Design</a:t>
          </a:r>
          <a:endParaRPr lang="de-DE" dirty="0"/>
        </a:p>
      </dgm:t>
    </dgm:pt>
    <dgm:pt modelId="{BC02A4BB-AB35-2548-AE3F-3BB6C00EEE96}" type="parTrans" cxnId="{1D97401B-B2D3-864C-B0F4-886685B361DB}">
      <dgm:prSet/>
      <dgm:spPr/>
      <dgm:t>
        <a:bodyPr/>
        <a:lstStyle/>
        <a:p>
          <a:endParaRPr lang="de-DE"/>
        </a:p>
      </dgm:t>
    </dgm:pt>
    <dgm:pt modelId="{321A887E-9D1D-2540-945C-3C46AF0A43F0}" type="sibTrans" cxnId="{1D97401B-B2D3-864C-B0F4-886685B361DB}">
      <dgm:prSet/>
      <dgm:spPr/>
      <dgm:t>
        <a:bodyPr/>
        <a:lstStyle/>
        <a:p>
          <a:endParaRPr lang="de-DE"/>
        </a:p>
      </dgm:t>
    </dgm:pt>
    <dgm:pt modelId="{45139DD2-9AAF-A447-BAE7-143A0E266B5A}">
      <dgm:prSet/>
      <dgm:spPr/>
      <dgm:t>
        <a:bodyPr/>
        <a:lstStyle/>
        <a:p>
          <a:r>
            <a:rPr lang="de-DE" dirty="0" smtClean="0"/>
            <a:t>HTML</a:t>
          </a:r>
        </a:p>
      </dgm:t>
    </dgm:pt>
    <dgm:pt modelId="{84368573-4FA6-754B-B677-5593C395224E}" type="parTrans" cxnId="{28CD4FD5-C500-644D-96F9-06BD05F75B1C}">
      <dgm:prSet/>
      <dgm:spPr/>
      <dgm:t>
        <a:bodyPr/>
        <a:lstStyle/>
        <a:p>
          <a:endParaRPr lang="de-DE"/>
        </a:p>
      </dgm:t>
    </dgm:pt>
    <dgm:pt modelId="{1BC4F581-D086-9B47-9DEF-BFF149D25D0A}" type="sibTrans" cxnId="{28CD4FD5-C500-644D-96F9-06BD05F75B1C}">
      <dgm:prSet/>
      <dgm:spPr/>
      <dgm:t>
        <a:bodyPr/>
        <a:lstStyle/>
        <a:p>
          <a:endParaRPr lang="de-DE"/>
        </a:p>
      </dgm:t>
    </dgm:pt>
    <dgm:pt modelId="{55C93519-2F88-BE48-9BA3-A7A0ACA8B63F}">
      <dgm:prSet/>
      <dgm:spPr/>
      <dgm:t>
        <a:bodyPr/>
        <a:lstStyle/>
        <a:p>
          <a:r>
            <a:rPr lang="de-DE" dirty="0" smtClean="0"/>
            <a:t>CSS</a:t>
          </a:r>
          <a:endParaRPr lang="de-DE" dirty="0"/>
        </a:p>
      </dgm:t>
    </dgm:pt>
    <dgm:pt modelId="{F3FF1999-534E-7341-B306-27B913D4B434}" type="parTrans" cxnId="{A0852E7B-3D32-AB44-BEA4-3C1DC9A4D98C}">
      <dgm:prSet/>
      <dgm:spPr/>
      <dgm:t>
        <a:bodyPr/>
        <a:lstStyle/>
        <a:p>
          <a:endParaRPr lang="de-DE"/>
        </a:p>
      </dgm:t>
    </dgm:pt>
    <dgm:pt modelId="{4B4DCD09-3F73-8144-91FC-F756D3B03033}" type="sibTrans" cxnId="{A0852E7B-3D32-AB44-BEA4-3C1DC9A4D98C}">
      <dgm:prSet/>
      <dgm:spPr/>
      <dgm:t>
        <a:bodyPr/>
        <a:lstStyle/>
        <a:p>
          <a:endParaRPr lang="de-DE"/>
        </a:p>
      </dgm:t>
    </dgm:pt>
    <dgm:pt modelId="{531F50BC-5594-B345-9DC2-835FEF8470C4}">
      <dgm:prSet/>
      <dgm:spPr/>
      <dgm:t>
        <a:bodyPr/>
        <a:lstStyle/>
        <a:p>
          <a:r>
            <a:rPr lang="de-DE" dirty="0" smtClean="0"/>
            <a:t>JavaScript</a:t>
          </a:r>
          <a:endParaRPr lang="de-DE" dirty="0"/>
        </a:p>
      </dgm:t>
    </dgm:pt>
    <dgm:pt modelId="{3F8FC806-94CD-1344-BAD5-2AB6F3CB172B}" type="parTrans" cxnId="{BEAC8687-1BF5-974C-AEEC-2EC87A399471}">
      <dgm:prSet/>
      <dgm:spPr/>
      <dgm:t>
        <a:bodyPr/>
        <a:lstStyle/>
        <a:p>
          <a:endParaRPr lang="de-DE"/>
        </a:p>
      </dgm:t>
    </dgm:pt>
    <dgm:pt modelId="{7D1B223C-5EFB-1C4A-ACFE-9789181A6A38}" type="sibTrans" cxnId="{BEAC8687-1BF5-974C-AEEC-2EC87A399471}">
      <dgm:prSet/>
      <dgm:spPr/>
      <dgm:t>
        <a:bodyPr/>
        <a:lstStyle/>
        <a:p>
          <a:endParaRPr lang="de-DE"/>
        </a:p>
      </dgm:t>
    </dgm:pt>
    <dgm:pt modelId="{9889E90B-67C9-E64B-96B9-F0856F2877C1}">
      <dgm:prSet/>
      <dgm:spPr/>
      <dgm:t>
        <a:bodyPr/>
        <a:lstStyle/>
        <a:p>
          <a:r>
            <a:rPr lang="de-DE" dirty="0" err="1" smtClean="0"/>
            <a:t>JQuery</a:t>
          </a:r>
          <a:endParaRPr lang="de-DE" dirty="0"/>
        </a:p>
      </dgm:t>
    </dgm:pt>
    <dgm:pt modelId="{FB5505A1-61A1-F844-ABD8-61AE74AE9DCD}" type="parTrans" cxnId="{1958A32E-638A-D344-83C4-5FE099CFCBF9}">
      <dgm:prSet/>
      <dgm:spPr/>
      <dgm:t>
        <a:bodyPr/>
        <a:lstStyle/>
        <a:p>
          <a:endParaRPr lang="de-DE"/>
        </a:p>
      </dgm:t>
    </dgm:pt>
    <dgm:pt modelId="{69A6DAFA-1A06-1544-B3B2-00355FEAE95C}" type="sibTrans" cxnId="{1958A32E-638A-D344-83C4-5FE099CFCBF9}">
      <dgm:prSet/>
      <dgm:spPr/>
      <dgm:t>
        <a:bodyPr/>
        <a:lstStyle/>
        <a:p>
          <a:endParaRPr lang="de-DE"/>
        </a:p>
      </dgm:t>
    </dgm:pt>
    <dgm:pt modelId="{8568700E-F7F6-FC42-A81B-072547D66A26}">
      <dgm:prSet/>
      <dgm:spPr/>
      <dgm:t>
        <a:bodyPr/>
        <a:lstStyle/>
        <a:p>
          <a:r>
            <a:rPr lang="de-DE" dirty="0" err="1" smtClean="0"/>
            <a:t>JQuery</a:t>
          </a:r>
          <a:r>
            <a:rPr lang="de-DE" dirty="0" smtClean="0"/>
            <a:t>-UI</a:t>
          </a:r>
          <a:endParaRPr lang="de-DE" dirty="0"/>
        </a:p>
      </dgm:t>
    </dgm:pt>
    <dgm:pt modelId="{7F215D51-EAD3-6B40-BE2A-8CFD9CAD089E}" type="parTrans" cxnId="{863BA735-C445-D446-9D4B-97076341A112}">
      <dgm:prSet/>
      <dgm:spPr/>
      <dgm:t>
        <a:bodyPr/>
        <a:lstStyle/>
        <a:p>
          <a:endParaRPr lang="de-DE"/>
        </a:p>
      </dgm:t>
    </dgm:pt>
    <dgm:pt modelId="{00D56861-B042-774B-A8B8-2699F71F9A21}" type="sibTrans" cxnId="{863BA735-C445-D446-9D4B-97076341A112}">
      <dgm:prSet/>
      <dgm:spPr/>
      <dgm:t>
        <a:bodyPr/>
        <a:lstStyle/>
        <a:p>
          <a:endParaRPr lang="de-DE"/>
        </a:p>
      </dgm:t>
    </dgm:pt>
    <dgm:pt modelId="{4F4A2146-21D9-184D-BB8E-7F18617C437E}">
      <dgm:prSet/>
      <dgm:spPr/>
      <dgm:t>
        <a:bodyPr/>
        <a:lstStyle/>
        <a:p>
          <a:r>
            <a:rPr lang="de-DE" dirty="0" err="1" smtClean="0"/>
            <a:t>Bootsrap</a:t>
          </a:r>
          <a:endParaRPr lang="de-DE" dirty="0"/>
        </a:p>
      </dgm:t>
    </dgm:pt>
    <dgm:pt modelId="{2E78353F-DFC8-4A4D-B5BA-B1F8D5CADC9E}" type="parTrans" cxnId="{8721E318-FE59-E049-A7DA-59596823D5D1}">
      <dgm:prSet/>
      <dgm:spPr/>
      <dgm:t>
        <a:bodyPr/>
        <a:lstStyle/>
        <a:p>
          <a:endParaRPr lang="de-DE"/>
        </a:p>
      </dgm:t>
    </dgm:pt>
    <dgm:pt modelId="{060CE535-6A4A-0A4D-871E-A61E49889F5E}" type="sibTrans" cxnId="{8721E318-FE59-E049-A7DA-59596823D5D1}">
      <dgm:prSet/>
      <dgm:spPr/>
      <dgm:t>
        <a:bodyPr/>
        <a:lstStyle/>
        <a:p>
          <a:endParaRPr lang="de-DE"/>
        </a:p>
      </dgm:t>
    </dgm:pt>
    <dgm:pt modelId="{B6020E7D-5BBC-9C42-AFAF-807EA9DA1C19}">
      <dgm:prSet/>
      <dgm:spPr/>
      <dgm:t>
        <a:bodyPr/>
        <a:lstStyle/>
        <a:p>
          <a:r>
            <a:rPr lang="de-DE" dirty="0" smtClean="0"/>
            <a:t>Weltkarte</a:t>
          </a:r>
          <a:endParaRPr lang="de-DE" dirty="0"/>
        </a:p>
      </dgm:t>
    </dgm:pt>
    <dgm:pt modelId="{DE2124D0-4B33-B541-8A82-DB4314F33BB9}" type="parTrans" cxnId="{4DB32C19-2639-EA48-B845-C639094248D5}">
      <dgm:prSet/>
      <dgm:spPr/>
      <dgm:t>
        <a:bodyPr/>
        <a:lstStyle/>
        <a:p>
          <a:endParaRPr lang="de-DE"/>
        </a:p>
      </dgm:t>
    </dgm:pt>
    <dgm:pt modelId="{8CF72A1C-47A2-0948-9686-6FAA87A3C296}" type="sibTrans" cxnId="{4DB32C19-2639-EA48-B845-C639094248D5}">
      <dgm:prSet/>
      <dgm:spPr/>
      <dgm:t>
        <a:bodyPr/>
        <a:lstStyle/>
        <a:p>
          <a:endParaRPr lang="de-DE"/>
        </a:p>
      </dgm:t>
    </dgm:pt>
    <dgm:pt modelId="{03D69987-B99A-6345-B878-2AB10C82D5F7}">
      <dgm:prSet/>
      <dgm:spPr/>
      <dgm:t>
        <a:bodyPr/>
        <a:lstStyle/>
        <a:p>
          <a:r>
            <a:rPr lang="de-DE" dirty="0" smtClean="0"/>
            <a:t>D3.js</a:t>
          </a:r>
          <a:endParaRPr lang="de-DE" dirty="0"/>
        </a:p>
      </dgm:t>
    </dgm:pt>
    <dgm:pt modelId="{8ECCBEAE-03E8-0743-8A0A-3F6309703636}" type="parTrans" cxnId="{320C92B5-EDFB-5746-B63C-8B1BAD900A80}">
      <dgm:prSet/>
      <dgm:spPr/>
      <dgm:t>
        <a:bodyPr/>
        <a:lstStyle/>
        <a:p>
          <a:endParaRPr lang="de-DE"/>
        </a:p>
      </dgm:t>
    </dgm:pt>
    <dgm:pt modelId="{6F9FAFE8-A279-3D45-A601-4FA7F71DE227}" type="sibTrans" cxnId="{320C92B5-EDFB-5746-B63C-8B1BAD900A80}">
      <dgm:prSet/>
      <dgm:spPr/>
      <dgm:t>
        <a:bodyPr/>
        <a:lstStyle/>
        <a:p>
          <a:endParaRPr lang="de-DE"/>
        </a:p>
      </dgm:t>
    </dgm:pt>
    <dgm:pt modelId="{9E5B114F-C30C-944F-9927-95494FEFD06B}">
      <dgm:prSet/>
      <dgm:spPr/>
      <dgm:t>
        <a:bodyPr/>
        <a:lstStyle/>
        <a:p>
          <a:r>
            <a:rPr lang="de-DE" dirty="0" err="1" smtClean="0"/>
            <a:t>Topo</a:t>
          </a:r>
          <a:r>
            <a:rPr lang="de-DE" dirty="0" smtClean="0"/>
            <a:t> </a:t>
          </a:r>
          <a:r>
            <a:rPr lang="de-DE" dirty="0" err="1" smtClean="0"/>
            <a:t>Json</a:t>
          </a:r>
          <a:endParaRPr lang="de-DE" dirty="0"/>
        </a:p>
      </dgm:t>
    </dgm:pt>
    <dgm:pt modelId="{0C504DF7-539E-D94C-81B9-4DDE4B6B48C8}" type="parTrans" cxnId="{FF2322BB-10CB-F648-A4E9-FF40499C081D}">
      <dgm:prSet/>
      <dgm:spPr/>
      <dgm:t>
        <a:bodyPr/>
        <a:lstStyle/>
        <a:p>
          <a:endParaRPr lang="de-DE"/>
        </a:p>
      </dgm:t>
    </dgm:pt>
    <dgm:pt modelId="{0ABC1D9D-1403-6749-9560-9120FD6E4364}" type="sibTrans" cxnId="{FF2322BB-10CB-F648-A4E9-FF40499C081D}">
      <dgm:prSet/>
      <dgm:spPr/>
      <dgm:t>
        <a:bodyPr/>
        <a:lstStyle/>
        <a:p>
          <a:endParaRPr lang="de-DE"/>
        </a:p>
      </dgm:t>
    </dgm:pt>
    <dgm:pt modelId="{ECE9C288-A075-9243-91FA-DECC8E510E98}" type="pres">
      <dgm:prSet presAssocID="{49928F77-FB7F-9040-A7F6-A757095CE8C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35DA946-9BC4-B546-8D16-D2755DF24675}" type="pres">
      <dgm:prSet presAssocID="{CCCF5B1A-5748-4249-AF11-E3B7ABC534EF}" presName="parentLin" presStyleCnt="0"/>
      <dgm:spPr/>
    </dgm:pt>
    <dgm:pt modelId="{45B1B573-C557-0F4A-A15C-B9FFB4412DA9}" type="pres">
      <dgm:prSet presAssocID="{CCCF5B1A-5748-4249-AF11-E3B7ABC534EF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5ACA83F9-2E53-9B47-AC16-854A9F04DC42}" type="pres">
      <dgm:prSet presAssocID="{CCCF5B1A-5748-4249-AF11-E3B7ABC534E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BC63229-F41B-8543-984F-C8D2B9BA5A4B}" type="pres">
      <dgm:prSet presAssocID="{CCCF5B1A-5748-4249-AF11-E3B7ABC534EF}" presName="negativeSpace" presStyleCnt="0"/>
      <dgm:spPr/>
    </dgm:pt>
    <dgm:pt modelId="{43C49AE2-4BDF-5E46-88C4-330716FB4293}" type="pres">
      <dgm:prSet presAssocID="{CCCF5B1A-5748-4249-AF11-E3B7ABC534EF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C2D75D-7E0F-8D41-A30E-836EC4679828}" type="pres">
      <dgm:prSet presAssocID="{91DC4CA7-54A4-5F4F-B96E-8DAAA24F2B2A}" presName="spaceBetweenRectangles" presStyleCnt="0"/>
      <dgm:spPr/>
    </dgm:pt>
    <dgm:pt modelId="{742883F4-9A64-9640-8D9B-78E394D2B8EC}" type="pres">
      <dgm:prSet presAssocID="{B6020E7D-5BBC-9C42-AFAF-807EA9DA1C19}" presName="parentLin" presStyleCnt="0"/>
      <dgm:spPr/>
    </dgm:pt>
    <dgm:pt modelId="{28335828-CEC3-E440-92A5-008716CA5F59}" type="pres">
      <dgm:prSet presAssocID="{B6020E7D-5BBC-9C42-AFAF-807EA9DA1C19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0C807147-0065-F34D-A827-7574F93FE84F}" type="pres">
      <dgm:prSet presAssocID="{B6020E7D-5BBC-9C42-AFAF-807EA9DA1C1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6FA79DD-C6A3-AF4C-A28C-35A0B97B21AC}" type="pres">
      <dgm:prSet presAssocID="{B6020E7D-5BBC-9C42-AFAF-807EA9DA1C19}" presName="negativeSpace" presStyleCnt="0"/>
      <dgm:spPr/>
    </dgm:pt>
    <dgm:pt modelId="{548AEAD1-BF77-C34C-9982-A5C072DD3701}" type="pres">
      <dgm:prSet presAssocID="{B6020E7D-5BBC-9C42-AFAF-807EA9DA1C1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9C8A08B-0662-DD49-A805-E8C358485314}" type="pres">
      <dgm:prSet presAssocID="{8CF72A1C-47A2-0948-9686-6FAA87A3C296}" presName="spaceBetweenRectangles" presStyleCnt="0"/>
      <dgm:spPr/>
    </dgm:pt>
    <dgm:pt modelId="{C3B74096-859D-784F-BD9E-184A8BFEFB84}" type="pres">
      <dgm:prSet presAssocID="{4F5E06E0-B8A4-1A41-8CBF-0DCBE89F6881}" presName="parentLin" presStyleCnt="0"/>
      <dgm:spPr/>
    </dgm:pt>
    <dgm:pt modelId="{E83AEF63-AB4D-A445-8C1D-B586129D0845}" type="pres">
      <dgm:prSet presAssocID="{4F5E06E0-B8A4-1A41-8CBF-0DCBE89F688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308FE928-04EE-DB4B-B524-7F5F3696828C}" type="pres">
      <dgm:prSet presAssocID="{4F5E06E0-B8A4-1A41-8CBF-0DCBE89F68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943FBCD-2505-5541-B3FE-55E99EF2D056}" type="pres">
      <dgm:prSet presAssocID="{4F5E06E0-B8A4-1A41-8CBF-0DCBE89F6881}" presName="negativeSpace" presStyleCnt="0"/>
      <dgm:spPr/>
    </dgm:pt>
    <dgm:pt modelId="{F81B186A-E03E-5144-BF04-5912500AD7F0}" type="pres">
      <dgm:prSet presAssocID="{4F5E06E0-B8A4-1A41-8CBF-0DCBE89F688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2322BB-10CB-F648-A4E9-FF40499C081D}" srcId="{B6020E7D-5BBC-9C42-AFAF-807EA9DA1C19}" destId="{9E5B114F-C30C-944F-9927-95494FEFD06B}" srcOrd="1" destOrd="0" parTransId="{0C504DF7-539E-D94C-81B9-4DDE4B6B48C8}" sibTransId="{0ABC1D9D-1403-6749-9560-9120FD6E4364}"/>
    <dgm:cxn modelId="{A5C3EF14-F13D-EE43-AB3E-ED8F2AC3BF80}" type="presOf" srcId="{B6020E7D-5BBC-9C42-AFAF-807EA9DA1C19}" destId="{28335828-CEC3-E440-92A5-008716CA5F59}" srcOrd="0" destOrd="0" presId="urn:microsoft.com/office/officeart/2005/8/layout/list1"/>
    <dgm:cxn modelId="{AA7B94EF-6A5D-7B4D-924E-A1F3881EE79C}" type="presOf" srcId="{03D69987-B99A-6345-B878-2AB10C82D5F7}" destId="{548AEAD1-BF77-C34C-9982-A5C072DD3701}" srcOrd="0" destOrd="0" presId="urn:microsoft.com/office/officeart/2005/8/layout/list1"/>
    <dgm:cxn modelId="{BE0DB227-97AA-8745-AAE1-208546F2340C}" type="presOf" srcId="{CCCF5B1A-5748-4249-AF11-E3B7ABC534EF}" destId="{45B1B573-C557-0F4A-A15C-B9FFB4412DA9}" srcOrd="0" destOrd="0" presId="urn:microsoft.com/office/officeart/2005/8/layout/list1"/>
    <dgm:cxn modelId="{E919FA5F-9890-4F41-A4BB-07EE9C2D8365}" type="presOf" srcId="{9E5B114F-C30C-944F-9927-95494FEFD06B}" destId="{548AEAD1-BF77-C34C-9982-A5C072DD3701}" srcOrd="0" destOrd="1" presId="urn:microsoft.com/office/officeart/2005/8/layout/list1"/>
    <dgm:cxn modelId="{28CD4FD5-C500-644D-96F9-06BD05F75B1C}" srcId="{CCCF5B1A-5748-4249-AF11-E3B7ABC534EF}" destId="{45139DD2-9AAF-A447-BAE7-143A0E266B5A}" srcOrd="0" destOrd="0" parTransId="{84368573-4FA6-754B-B677-5593C395224E}" sibTransId="{1BC4F581-D086-9B47-9DEF-BFF149D25D0A}"/>
    <dgm:cxn modelId="{1D97401B-B2D3-864C-B0F4-886685B361DB}" srcId="{49928F77-FB7F-9040-A7F6-A757095CE8CE}" destId="{4F5E06E0-B8A4-1A41-8CBF-0DCBE89F6881}" srcOrd="2" destOrd="0" parTransId="{BC02A4BB-AB35-2548-AE3F-3BB6C00EEE96}" sibTransId="{321A887E-9D1D-2540-945C-3C46AF0A43F0}"/>
    <dgm:cxn modelId="{320C92B5-EDFB-5746-B63C-8B1BAD900A80}" srcId="{B6020E7D-5BBC-9C42-AFAF-807EA9DA1C19}" destId="{03D69987-B99A-6345-B878-2AB10C82D5F7}" srcOrd="0" destOrd="0" parTransId="{8ECCBEAE-03E8-0743-8A0A-3F6309703636}" sibTransId="{6F9FAFE8-A279-3D45-A601-4FA7F71DE227}"/>
    <dgm:cxn modelId="{FC38FD44-FD95-6E49-87C6-E8647E036D78}" type="presOf" srcId="{531F50BC-5594-B345-9DC2-835FEF8470C4}" destId="{43C49AE2-4BDF-5E46-88C4-330716FB4293}" srcOrd="0" destOrd="2" presId="urn:microsoft.com/office/officeart/2005/8/layout/list1"/>
    <dgm:cxn modelId="{FD517875-504F-514F-A3AC-CFD7D2221DFF}" type="presOf" srcId="{4F5E06E0-B8A4-1A41-8CBF-0DCBE89F6881}" destId="{308FE928-04EE-DB4B-B524-7F5F3696828C}" srcOrd="1" destOrd="0" presId="urn:microsoft.com/office/officeart/2005/8/layout/list1"/>
    <dgm:cxn modelId="{7AC689AD-FC17-3044-864D-0ED739DFCB22}" type="presOf" srcId="{B6020E7D-5BBC-9C42-AFAF-807EA9DA1C19}" destId="{0C807147-0065-F34D-A827-7574F93FE84F}" srcOrd="1" destOrd="0" presId="urn:microsoft.com/office/officeart/2005/8/layout/list1"/>
    <dgm:cxn modelId="{4DB32C19-2639-EA48-B845-C639094248D5}" srcId="{49928F77-FB7F-9040-A7F6-A757095CE8CE}" destId="{B6020E7D-5BBC-9C42-AFAF-807EA9DA1C19}" srcOrd="1" destOrd="0" parTransId="{DE2124D0-4B33-B541-8A82-DB4314F33BB9}" sibTransId="{8CF72A1C-47A2-0948-9686-6FAA87A3C296}"/>
    <dgm:cxn modelId="{F78A41F9-9BA3-6B42-AC56-934B7C9C72F6}" type="presOf" srcId="{4F5E06E0-B8A4-1A41-8CBF-0DCBE89F6881}" destId="{E83AEF63-AB4D-A445-8C1D-B586129D0845}" srcOrd="0" destOrd="0" presId="urn:microsoft.com/office/officeart/2005/8/layout/list1"/>
    <dgm:cxn modelId="{8721E318-FE59-E049-A7DA-59596823D5D1}" srcId="{4F5E06E0-B8A4-1A41-8CBF-0DCBE89F6881}" destId="{4F4A2146-21D9-184D-BB8E-7F18617C437E}" srcOrd="1" destOrd="0" parTransId="{2E78353F-DFC8-4A4D-B5BA-B1F8D5CADC9E}" sibTransId="{060CE535-6A4A-0A4D-871E-A61E49889F5E}"/>
    <dgm:cxn modelId="{1958A32E-638A-D344-83C4-5FE099CFCBF9}" srcId="{CCCF5B1A-5748-4249-AF11-E3B7ABC534EF}" destId="{9889E90B-67C9-E64B-96B9-F0856F2877C1}" srcOrd="3" destOrd="0" parTransId="{FB5505A1-61A1-F844-ABD8-61AE74AE9DCD}" sibTransId="{69A6DAFA-1A06-1544-B3B2-00355FEAE95C}"/>
    <dgm:cxn modelId="{BEAC8687-1BF5-974C-AEEC-2EC87A399471}" srcId="{CCCF5B1A-5748-4249-AF11-E3B7ABC534EF}" destId="{531F50BC-5594-B345-9DC2-835FEF8470C4}" srcOrd="2" destOrd="0" parTransId="{3F8FC806-94CD-1344-BAD5-2AB6F3CB172B}" sibTransId="{7D1B223C-5EFB-1C4A-ACFE-9789181A6A38}"/>
    <dgm:cxn modelId="{B0F530EF-CCBC-F640-AF16-B737A5F4FB8C}" type="presOf" srcId="{45139DD2-9AAF-A447-BAE7-143A0E266B5A}" destId="{43C49AE2-4BDF-5E46-88C4-330716FB4293}" srcOrd="0" destOrd="0" presId="urn:microsoft.com/office/officeart/2005/8/layout/list1"/>
    <dgm:cxn modelId="{7FBE9999-F3E3-824F-8AEC-B810FA337074}" type="presOf" srcId="{8568700E-F7F6-FC42-A81B-072547D66A26}" destId="{F81B186A-E03E-5144-BF04-5912500AD7F0}" srcOrd="0" destOrd="0" presId="urn:microsoft.com/office/officeart/2005/8/layout/list1"/>
    <dgm:cxn modelId="{930A101C-079A-E344-98CA-443352FD152C}" type="presOf" srcId="{4F4A2146-21D9-184D-BB8E-7F18617C437E}" destId="{F81B186A-E03E-5144-BF04-5912500AD7F0}" srcOrd="0" destOrd="1" presId="urn:microsoft.com/office/officeart/2005/8/layout/list1"/>
    <dgm:cxn modelId="{6F1276C2-97CE-8441-845B-14BACADAA424}" type="presOf" srcId="{55C93519-2F88-BE48-9BA3-A7A0ACA8B63F}" destId="{43C49AE2-4BDF-5E46-88C4-330716FB4293}" srcOrd="0" destOrd="1" presId="urn:microsoft.com/office/officeart/2005/8/layout/list1"/>
    <dgm:cxn modelId="{947B9297-2D2C-BC44-9A7C-A48B2E2526E7}" type="presOf" srcId="{49928F77-FB7F-9040-A7F6-A757095CE8CE}" destId="{ECE9C288-A075-9243-91FA-DECC8E510E98}" srcOrd="0" destOrd="0" presId="urn:microsoft.com/office/officeart/2005/8/layout/list1"/>
    <dgm:cxn modelId="{863BA735-C445-D446-9D4B-97076341A112}" srcId="{4F5E06E0-B8A4-1A41-8CBF-0DCBE89F6881}" destId="{8568700E-F7F6-FC42-A81B-072547D66A26}" srcOrd="0" destOrd="0" parTransId="{7F215D51-EAD3-6B40-BE2A-8CFD9CAD089E}" sibTransId="{00D56861-B042-774B-A8B8-2699F71F9A21}"/>
    <dgm:cxn modelId="{A0852E7B-3D32-AB44-BEA4-3C1DC9A4D98C}" srcId="{CCCF5B1A-5748-4249-AF11-E3B7ABC534EF}" destId="{55C93519-2F88-BE48-9BA3-A7A0ACA8B63F}" srcOrd="1" destOrd="0" parTransId="{F3FF1999-534E-7341-B306-27B913D4B434}" sibTransId="{4B4DCD09-3F73-8144-91FC-F756D3B03033}"/>
    <dgm:cxn modelId="{03127659-EB42-F241-B7C8-57237B2137BC}" srcId="{49928F77-FB7F-9040-A7F6-A757095CE8CE}" destId="{CCCF5B1A-5748-4249-AF11-E3B7ABC534EF}" srcOrd="0" destOrd="0" parTransId="{0BA9C9E2-959E-1047-B2C7-D0AEC1C47149}" sibTransId="{91DC4CA7-54A4-5F4F-B96E-8DAAA24F2B2A}"/>
    <dgm:cxn modelId="{A4D9CE03-ED2E-5E40-9A9F-649B765D81EC}" type="presOf" srcId="{9889E90B-67C9-E64B-96B9-F0856F2877C1}" destId="{43C49AE2-4BDF-5E46-88C4-330716FB4293}" srcOrd="0" destOrd="3" presId="urn:microsoft.com/office/officeart/2005/8/layout/list1"/>
    <dgm:cxn modelId="{CBB2BBEF-6903-1D45-975A-FBBF45D041D8}" type="presOf" srcId="{CCCF5B1A-5748-4249-AF11-E3B7ABC534EF}" destId="{5ACA83F9-2E53-9B47-AC16-854A9F04DC42}" srcOrd="1" destOrd="0" presId="urn:microsoft.com/office/officeart/2005/8/layout/list1"/>
    <dgm:cxn modelId="{1933980D-54F5-CD4A-AA08-9E0F42FD3761}" type="presParOf" srcId="{ECE9C288-A075-9243-91FA-DECC8E510E98}" destId="{335DA946-9BC4-B546-8D16-D2755DF24675}" srcOrd="0" destOrd="0" presId="urn:microsoft.com/office/officeart/2005/8/layout/list1"/>
    <dgm:cxn modelId="{122BBDC2-3681-5C45-9F9E-6956A44EA4B6}" type="presParOf" srcId="{335DA946-9BC4-B546-8D16-D2755DF24675}" destId="{45B1B573-C557-0F4A-A15C-B9FFB4412DA9}" srcOrd="0" destOrd="0" presId="urn:microsoft.com/office/officeart/2005/8/layout/list1"/>
    <dgm:cxn modelId="{9E73947D-0B52-1F4D-9896-5F91021894FB}" type="presParOf" srcId="{335DA946-9BC4-B546-8D16-D2755DF24675}" destId="{5ACA83F9-2E53-9B47-AC16-854A9F04DC42}" srcOrd="1" destOrd="0" presId="urn:microsoft.com/office/officeart/2005/8/layout/list1"/>
    <dgm:cxn modelId="{BC1BC110-8848-3341-96B9-C569F5740989}" type="presParOf" srcId="{ECE9C288-A075-9243-91FA-DECC8E510E98}" destId="{FBC63229-F41B-8543-984F-C8D2B9BA5A4B}" srcOrd="1" destOrd="0" presId="urn:microsoft.com/office/officeart/2005/8/layout/list1"/>
    <dgm:cxn modelId="{4B82AB95-0134-CD4C-A923-5DC26A4F9988}" type="presParOf" srcId="{ECE9C288-A075-9243-91FA-DECC8E510E98}" destId="{43C49AE2-4BDF-5E46-88C4-330716FB4293}" srcOrd="2" destOrd="0" presId="urn:microsoft.com/office/officeart/2005/8/layout/list1"/>
    <dgm:cxn modelId="{2A585BDA-1762-3B4A-ABD3-917BF84F8A12}" type="presParOf" srcId="{ECE9C288-A075-9243-91FA-DECC8E510E98}" destId="{6BC2D75D-7E0F-8D41-A30E-836EC4679828}" srcOrd="3" destOrd="0" presId="urn:microsoft.com/office/officeart/2005/8/layout/list1"/>
    <dgm:cxn modelId="{578BE508-5611-034B-88EF-F4FF1403CFCB}" type="presParOf" srcId="{ECE9C288-A075-9243-91FA-DECC8E510E98}" destId="{742883F4-9A64-9640-8D9B-78E394D2B8EC}" srcOrd="4" destOrd="0" presId="urn:microsoft.com/office/officeart/2005/8/layout/list1"/>
    <dgm:cxn modelId="{BC1B9E4F-99A5-284A-A218-6043853D4338}" type="presParOf" srcId="{742883F4-9A64-9640-8D9B-78E394D2B8EC}" destId="{28335828-CEC3-E440-92A5-008716CA5F59}" srcOrd="0" destOrd="0" presId="urn:microsoft.com/office/officeart/2005/8/layout/list1"/>
    <dgm:cxn modelId="{6CD63E8C-29A4-3C40-84F0-1BF2F14BB818}" type="presParOf" srcId="{742883F4-9A64-9640-8D9B-78E394D2B8EC}" destId="{0C807147-0065-F34D-A827-7574F93FE84F}" srcOrd="1" destOrd="0" presId="urn:microsoft.com/office/officeart/2005/8/layout/list1"/>
    <dgm:cxn modelId="{AB83D75D-245C-DE47-A84D-D01E0993A834}" type="presParOf" srcId="{ECE9C288-A075-9243-91FA-DECC8E510E98}" destId="{16FA79DD-C6A3-AF4C-A28C-35A0B97B21AC}" srcOrd="5" destOrd="0" presId="urn:microsoft.com/office/officeart/2005/8/layout/list1"/>
    <dgm:cxn modelId="{1CBDC790-55A2-214D-9ACD-85E5B5051D4E}" type="presParOf" srcId="{ECE9C288-A075-9243-91FA-DECC8E510E98}" destId="{548AEAD1-BF77-C34C-9982-A5C072DD3701}" srcOrd="6" destOrd="0" presId="urn:microsoft.com/office/officeart/2005/8/layout/list1"/>
    <dgm:cxn modelId="{8615B9BC-83C3-534D-B919-DE54C699760C}" type="presParOf" srcId="{ECE9C288-A075-9243-91FA-DECC8E510E98}" destId="{59C8A08B-0662-DD49-A805-E8C358485314}" srcOrd="7" destOrd="0" presId="urn:microsoft.com/office/officeart/2005/8/layout/list1"/>
    <dgm:cxn modelId="{A2A6853A-DB0D-E344-83D8-376035AE8AD1}" type="presParOf" srcId="{ECE9C288-A075-9243-91FA-DECC8E510E98}" destId="{C3B74096-859D-784F-BD9E-184A8BFEFB84}" srcOrd="8" destOrd="0" presId="urn:microsoft.com/office/officeart/2005/8/layout/list1"/>
    <dgm:cxn modelId="{FEA73C05-D327-C142-BDE1-B0466E2C5EA4}" type="presParOf" srcId="{C3B74096-859D-784F-BD9E-184A8BFEFB84}" destId="{E83AEF63-AB4D-A445-8C1D-B586129D0845}" srcOrd="0" destOrd="0" presId="urn:microsoft.com/office/officeart/2005/8/layout/list1"/>
    <dgm:cxn modelId="{64A0BE8E-74AD-BA4D-AD68-A6C8CCF3BE2B}" type="presParOf" srcId="{C3B74096-859D-784F-BD9E-184A8BFEFB84}" destId="{308FE928-04EE-DB4B-B524-7F5F3696828C}" srcOrd="1" destOrd="0" presId="urn:microsoft.com/office/officeart/2005/8/layout/list1"/>
    <dgm:cxn modelId="{FF631CEF-A8CA-3447-8658-BD547B714A2F}" type="presParOf" srcId="{ECE9C288-A075-9243-91FA-DECC8E510E98}" destId="{D943FBCD-2505-5541-B3FE-55E99EF2D056}" srcOrd="9" destOrd="0" presId="urn:microsoft.com/office/officeart/2005/8/layout/list1"/>
    <dgm:cxn modelId="{3D8EA6EB-396C-6445-BA37-5722E10ED08A}" type="presParOf" srcId="{ECE9C288-A075-9243-91FA-DECC8E510E98}" destId="{F81B186A-E03E-5144-BF04-5912500AD7F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BD3FA6-D79F-1E4C-BA23-6969D791A298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6CC2110-5B14-5245-871B-75F58D58EE25}">
      <dgm:prSet phldrT="[Text]"/>
      <dgm:spPr/>
      <dgm:t>
        <a:bodyPr/>
        <a:lstStyle/>
        <a:p>
          <a:r>
            <a:rPr lang="de-DE" dirty="0" smtClean="0"/>
            <a:t>Mehrwert</a:t>
          </a:r>
          <a:endParaRPr lang="de-DE" dirty="0"/>
        </a:p>
      </dgm:t>
    </dgm:pt>
    <dgm:pt modelId="{A13C8C96-47D0-F645-8567-55351E13AE45}" type="parTrans" cxnId="{2E1A54A2-DB24-334E-92BD-D9E0DF2026AB}">
      <dgm:prSet/>
      <dgm:spPr/>
      <dgm:t>
        <a:bodyPr/>
        <a:lstStyle/>
        <a:p>
          <a:endParaRPr lang="de-DE"/>
        </a:p>
      </dgm:t>
    </dgm:pt>
    <dgm:pt modelId="{BCDC845A-C680-2F4C-A995-26DBC5F2BDE2}" type="sibTrans" cxnId="{2E1A54A2-DB24-334E-92BD-D9E0DF2026AB}">
      <dgm:prSet/>
      <dgm:spPr/>
      <dgm:t>
        <a:bodyPr/>
        <a:lstStyle/>
        <a:p>
          <a:endParaRPr lang="de-DE"/>
        </a:p>
      </dgm:t>
    </dgm:pt>
    <dgm:pt modelId="{BE479A8A-14A3-C845-AE19-2B355356CE6B}">
      <dgm:prSet phldrT="[Text]"/>
      <dgm:spPr/>
      <dgm:t>
        <a:bodyPr/>
        <a:lstStyle/>
        <a:p>
          <a:r>
            <a:rPr lang="de-DE" dirty="0" smtClean="0"/>
            <a:t>Weltweite Projektaktivität</a:t>
          </a:r>
          <a:endParaRPr lang="de-DE" dirty="0"/>
        </a:p>
      </dgm:t>
    </dgm:pt>
    <dgm:pt modelId="{18584978-3912-514F-B3FF-8496636D3243}" type="parTrans" cxnId="{BD57223A-8423-C747-94EE-17CCF783CA5F}">
      <dgm:prSet/>
      <dgm:spPr/>
      <dgm:t>
        <a:bodyPr/>
        <a:lstStyle/>
        <a:p>
          <a:endParaRPr lang="de-DE"/>
        </a:p>
      </dgm:t>
    </dgm:pt>
    <dgm:pt modelId="{7CAF33D6-BF79-3949-8478-4F35C6584E02}" type="sibTrans" cxnId="{BD57223A-8423-C747-94EE-17CCF783CA5F}">
      <dgm:prSet/>
      <dgm:spPr/>
      <dgm:t>
        <a:bodyPr/>
        <a:lstStyle/>
        <a:p>
          <a:endParaRPr lang="de-DE"/>
        </a:p>
      </dgm:t>
    </dgm:pt>
    <dgm:pt modelId="{F536C8FE-D7B2-F242-BCB5-5EFECA1E0342}">
      <dgm:prSet/>
      <dgm:spPr/>
      <dgm:t>
        <a:bodyPr/>
        <a:lstStyle/>
        <a:p>
          <a:r>
            <a:rPr lang="de-DE" dirty="0" smtClean="0"/>
            <a:t>Was haben wir gelernt?</a:t>
          </a:r>
          <a:endParaRPr lang="de-DE" dirty="0"/>
        </a:p>
      </dgm:t>
    </dgm:pt>
    <dgm:pt modelId="{51F604CB-EC05-1A40-9528-AE7CFB7EAE8E}" type="parTrans" cxnId="{52904207-B29A-0E4D-857A-28887ACFEEFE}">
      <dgm:prSet/>
      <dgm:spPr/>
      <dgm:t>
        <a:bodyPr/>
        <a:lstStyle/>
        <a:p>
          <a:endParaRPr lang="de-DE"/>
        </a:p>
      </dgm:t>
    </dgm:pt>
    <dgm:pt modelId="{5190B705-3874-0E4A-BCE2-1C9C2EE000EF}" type="sibTrans" cxnId="{52904207-B29A-0E4D-857A-28887ACFEEFE}">
      <dgm:prSet/>
      <dgm:spPr/>
      <dgm:t>
        <a:bodyPr/>
        <a:lstStyle/>
        <a:p>
          <a:endParaRPr lang="de-DE"/>
        </a:p>
      </dgm:t>
    </dgm:pt>
    <dgm:pt modelId="{3FA18D5D-D956-554E-B2D5-CDDF66040E08}">
      <dgm:prSet/>
      <dgm:spPr/>
      <dgm:t>
        <a:bodyPr/>
        <a:lstStyle/>
        <a:p>
          <a:r>
            <a:rPr lang="de-DE" dirty="0" smtClean="0"/>
            <a:t>Live Daten &amp; Datenmasse mithilfe von </a:t>
          </a:r>
          <a:r>
            <a:rPr lang="de-DE" dirty="0" err="1" smtClean="0"/>
            <a:t>Hadoop</a:t>
          </a:r>
          <a:r>
            <a:rPr lang="de-DE" dirty="0" smtClean="0"/>
            <a:t> verarbeiten</a:t>
          </a:r>
          <a:endParaRPr lang="de-DE" dirty="0"/>
        </a:p>
      </dgm:t>
    </dgm:pt>
    <dgm:pt modelId="{DC6CDFD5-6E78-DF47-B415-A971452CB29C}" type="parTrans" cxnId="{4C7D8855-6ADA-6C4A-B82B-0B971E144D98}">
      <dgm:prSet/>
      <dgm:spPr/>
      <dgm:t>
        <a:bodyPr/>
        <a:lstStyle/>
        <a:p>
          <a:endParaRPr lang="de-DE"/>
        </a:p>
      </dgm:t>
    </dgm:pt>
    <dgm:pt modelId="{2782A48C-9304-9B4E-9DF9-286CBBF7E30A}" type="sibTrans" cxnId="{4C7D8855-6ADA-6C4A-B82B-0B971E144D98}">
      <dgm:prSet/>
      <dgm:spPr/>
      <dgm:t>
        <a:bodyPr/>
        <a:lstStyle/>
        <a:p>
          <a:endParaRPr lang="de-DE"/>
        </a:p>
      </dgm:t>
    </dgm:pt>
    <dgm:pt modelId="{554C2ABA-F6D0-4B40-A7E7-D800C0241CDB}">
      <dgm:prSet/>
      <dgm:spPr/>
      <dgm:t>
        <a:bodyPr/>
        <a:lstStyle/>
        <a:p>
          <a:r>
            <a:rPr lang="de-DE" dirty="0" smtClean="0"/>
            <a:t>Standortverteilung von Projekten</a:t>
          </a:r>
          <a:endParaRPr lang="de-DE" dirty="0"/>
        </a:p>
      </dgm:t>
    </dgm:pt>
    <dgm:pt modelId="{F778D1A1-D0A8-B24E-88B3-E8BAFC2D0570}" type="parTrans" cxnId="{17D0D26F-3C37-124F-8D77-0A9307F6F196}">
      <dgm:prSet/>
      <dgm:spPr/>
      <dgm:t>
        <a:bodyPr/>
        <a:lstStyle/>
        <a:p>
          <a:endParaRPr lang="de-DE"/>
        </a:p>
      </dgm:t>
    </dgm:pt>
    <dgm:pt modelId="{B663164D-7769-DF45-ADC0-9C41BA4CA970}" type="sibTrans" cxnId="{17D0D26F-3C37-124F-8D77-0A9307F6F196}">
      <dgm:prSet/>
      <dgm:spPr/>
      <dgm:t>
        <a:bodyPr/>
        <a:lstStyle/>
        <a:p>
          <a:endParaRPr lang="de-DE"/>
        </a:p>
      </dgm:t>
    </dgm:pt>
    <dgm:pt modelId="{9C96433E-525E-4C40-ACE9-872374226B0B}">
      <dgm:prSet/>
      <dgm:spPr/>
      <dgm:t>
        <a:bodyPr/>
        <a:lstStyle/>
        <a:p>
          <a:r>
            <a:rPr lang="de-DE" dirty="0" smtClean="0"/>
            <a:t>neue Informationen</a:t>
          </a:r>
          <a:r>
            <a:rPr lang="de-DE" baseline="0" dirty="0" smtClean="0"/>
            <a:t> und Wissen </a:t>
          </a:r>
          <a:r>
            <a:rPr lang="de-DE" dirty="0" smtClean="0"/>
            <a:t>geschaffen</a:t>
          </a:r>
          <a:endParaRPr lang="de-DE" dirty="0"/>
        </a:p>
      </dgm:t>
    </dgm:pt>
    <dgm:pt modelId="{5131C956-BF79-8647-8EC9-84A70C4AA79A}" type="parTrans" cxnId="{B828F463-5E7C-1343-BE05-9257D74E0A1E}">
      <dgm:prSet/>
      <dgm:spPr/>
      <dgm:t>
        <a:bodyPr/>
        <a:lstStyle/>
        <a:p>
          <a:endParaRPr lang="de-DE"/>
        </a:p>
      </dgm:t>
    </dgm:pt>
    <dgm:pt modelId="{A2C955D0-5A41-B548-8F89-2D1724082F9F}" type="sibTrans" cxnId="{B828F463-5E7C-1343-BE05-9257D74E0A1E}">
      <dgm:prSet/>
      <dgm:spPr/>
      <dgm:t>
        <a:bodyPr/>
        <a:lstStyle/>
        <a:p>
          <a:endParaRPr lang="de-DE"/>
        </a:p>
      </dgm:t>
    </dgm:pt>
    <dgm:pt modelId="{D9A1B0C2-306D-8041-A536-AC99036D5F9F}" type="pres">
      <dgm:prSet presAssocID="{4BBD3FA6-D79F-1E4C-BA23-6969D791A29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E7356E5-AB68-4040-998D-CEFB2103FB63}" type="pres">
      <dgm:prSet presAssocID="{66CC2110-5B14-5245-871B-75F58D58EE25}" presName="parentLin" presStyleCnt="0"/>
      <dgm:spPr/>
    </dgm:pt>
    <dgm:pt modelId="{6E4E7C21-D0B7-754F-9E63-9A7547979F3E}" type="pres">
      <dgm:prSet presAssocID="{66CC2110-5B14-5245-871B-75F58D58EE25}" presName="parentLeftMargin" presStyleLbl="node1" presStyleIdx="0" presStyleCnt="2"/>
      <dgm:spPr/>
      <dgm:t>
        <a:bodyPr/>
        <a:lstStyle/>
        <a:p>
          <a:endParaRPr lang="de-DE"/>
        </a:p>
      </dgm:t>
    </dgm:pt>
    <dgm:pt modelId="{0C1243B4-61BD-7249-B411-740D5874BF94}" type="pres">
      <dgm:prSet presAssocID="{66CC2110-5B14-5245-871B-75F58D58EE2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D9E29B7-A90C-BC4E-B980-69A77EB7F3E1}" type="pres">
      <dgm:prSet presAssocID="{66CC2110-5B14-5245-871B-75F58D58EE25}" presName="negativeSpace" presStyleCnt="0"/>
      <dgm:spPr/>
    </dgm:pt>
    <dgm:pt modelId="{6CA80B4E-66FB-CE40-B858-BAB0C1BE5EDD}" type="pres">
      <dgm:prSet presAssocID="{66CC2110-5B14-5245-871B-75F58D58EE2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1C6BD30-F625-BB4A-996A-A38899CD7745}" type="pres">
      <dgm:prSet presAssocID="{BCDC845A-C680-2F4C-A995-26DBC5F2BDE2}" presName="spaceBetweenRectangles" presStyleCnt="0"/>
      <dgm:spPr/>
    </dgm:pt>
    <dgm:pt modelId="{60D0EE24-0D6A-8747-AF65-8040FCB525F5}" type="pres">
      <dgm:prSet presAssocID="{F536C8FE-D7B2-F242-BCB5-5EFECA1E0342}" presName="parentLin" presStyleCnt="0"/>
      <dgm:spPr/>
    </dgm:pt>
    <dgm:pt modelId="{3523AFA8-5460-C548-80DD-302E0AC4ECFF}" type="pres">
      <dgm:prSet presAssocID="{F536C8FE-D7B2-F242-BCB5-5EFECA1E0342}" presName="parentLeftMargin" presStyleLbl="node1" presStyleIdx="0" presStyleCnt="2"/>
      <dgm:spPr/>
      <dgm:t>
        <a:bodyPr/>
        <a:lstStyle/>
        <a:p>
          <a:endParaRPr lang="de-DE"/>
        </a:p>
      </dgm:t>
    </dgm:pt>
    <dgm:pt modelId="{07D91382-126F-3648-B081-687ED4A732B4}" type="pres">
      <dgm:prSet presAssocID="{F536C8FE-D7B2-F242-BCB5-5EFECA1E034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D979CC6-7D5E-9544-977E-9CAA00261AF3}" type="pres">
      <dgm:prSet presAssocID="{F536C8FE-D7B2-F242-BCB5-5EFECA1E0342}" presName="negativeSpace" presStyleCnt="0"/>
      <dgm:spPr/>
    </dgm:pt>
    <dgm:pt modelId="{1AAD8903-63D6-6740-8488-FF10AB508135}" type="pres">
      <dgm:prSet presAssocID="{F536C8FE-D7B2-F242-BCB5-5EFECA1E034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507125A-401C-7B4B-AEEE-502B3C54EE80}" type="presOf" srcId="{66CC2110-5B14-5245-871B-75F58D58EE25}" destId="{0C1243B4-61BD-7249-B411-740D5874BF94}" srcOrd="1" destOrd="0" presId="urn:microsoft.com/office/officeart/2005/8/layout/list1"/>
    <dgm:cxn modelId="{1B669CA6-EABF-EC41-841C-1C7A3080713E}" type="presOf" srcId="{3FA18D5D-D956-554E-B2D5-CDDF66040E08}" destId="{1AAD8903-63D6-6740-8488-FF10AB508135}" srcOrd="0" destOrd="0" presId="urn:microsoft.com/office/officeart/2005/8/layout/list1"/>
    <dgm:cxn modelId="{4C7D8855-6ADA-6C4A-B82B-0B971E144D98}" srcId="{F536C8FE-D7B2-F242-BCB5-5EFECA1E0342}" destId="{3FA18D5D-D956-554E-B2D5-CDDF66040E08}" srcOrd="0" destOrd="0" parTransId="{DC6CDFD5-6E78-DF47-B415-A971452CB29C}" sibTransId="{2782A48C-9304-9B4E-9DF9-286CBBF7E30A}"/>
    <dgm:cxn modelId="{52904207-B29A-0E4D-857A-28887ACFEEFE}" srcId="{4BBD3FA6-D79F-1E4C-BA23-6969D791A298}" destId="{F536C8FE-D7B2-F242-BCB5-5EFECA1E0342}" srcOrd="1" destOrd="0" parTransId="{51F604CB-EC05-1A40-9528-AE7CFB7EAE8E}" sibTransId="{5190B705-3874-0E4A-BCE2-1C9C2EE000EF}"/>
    <dgm:cxn modelId="{B33ED1C3-659F-AD4D-A5AA-24E76AE6D9BF}" type="presOf" srcId="{F536C8FE-D7B2-F242-BCB5-5EFECA1E0342}" destId="{3523AFA8-5460-C548-80DD-302E0AC4ECFF}" srcOrd="0" destOrd="0" presId="urn:microsoft.com/office/officeart/2005/8/layout/list1"/>
    <dgm:cxn modelId="{B828F463-5E7C-1343-BE05-9257D74E0A1E}" srcId="{F536C8FE-D7B2-F242-BCB5-5EFECA1E0342}" destId="{9C96433E-525E-4C40-ACE9-872374226B0B}" srcOrd="1" destOrd="0" parTransId="{5131C956-BF79-8647-8EC9-84A70C4AA79A}" sibTransId="{A2C955D0-5A41-B548-8F89-2D1724082F9F}"/>
    <dgm:cxn modelId="{FCC2C265-A406-3F47-A9F8-4A4BECAC126D}" type="presOf" srcId="{4BBD3FA6-D79F-1E4C-BA23-6969D791A298}" destId="{D9A1B0C2-306D-8041-A536-AC99036D5F9F}" srcOrd="0" destOrd="0" presId="urn:microsoft.com/office/officeart/2005/8/layout/list1"/>
    <dgm:cxn modelId="{42FFD404-7D19-1449-BEF0-CB9337C8613B}" type="presOf" srcId="{554C2ABA-F6D0-4B40-A7E7-D800C0241CDB}" destId="{6CA80B4E-66FB-CE40-B858-BAB0C1BE5EDD}" srcOrd="0" destOrd="0" presId="urn:microsoft.com/office/officeart/2005/8/layout/list1"/>
    <dgm:cxn modelId="{BD57223A-8423-C747-94EE-17CCF783CA5F}" srcId="{66CC2110-5B14-5245-871B-75F58D58EE25}" destId="{BE479A8A-14A3-C845-AE19-2B355356CE6B}" srcOrd="1" destOrd="0" parTransId="{18584978-3912-514F-B3FF-8496636D3243}" sibTransId="{7CAF33D6-BF79-3949-8478-4F35C6584E02}"/>
    <dgm:cxn modelId="{2E1A54A2-DB24-334E-92BD-D9E0DF2026AB}" srcId="{4BBD3FA6-D79F-1E4C-BA23-6969D791A298}" destId="{66CC2110-5B14-5245-871B-75F58D58EE25}" srcOrd="0" destOrd="0" parTransId="{A13C8C96-47D0-F645-8567-55351E13AE45}" sibTransId="{BCDC845A-C680-2F4C-A995-26DBC5F2BDE2}"/>
    <dgm:cxn modelId="{DE543F32-3868-DD4C-8B77-A219EE0D34AA}" type="presOf" srcId="{F536C8FE-D7B2-F242-BCB5-5EFECA1E0342}" destId="{07D91382-126F-3648-B081-687ED4A732B4}" srcOrd="1" destOrd="0" presId="urn:microsoft.com/office/officeart/2005/8/layout/list1"/>
    <dgm:cxn modelId="{B03EFABE-6795-A04F-BDA6-973565B5AE64}" type="presOf" srcId="{66CC2110-5B14-5245-871B-75F58D58EE25}" destId="{6E4E7C21-D0B7-754F-9E63-9A7547979F3E}" srcOrd="0" destOrd="0" presId="urn:microsoft.com/office/officeart/2005/8/layout/list1"/>
    <dgm:cxn modelId="{B931DBA7-D3D2-0246-8C93-AC6D343721C7}" type="presOf" srcId="{BE479A8A-14A3-C845-AE19-2B355356CE6B}" destId="{6CA80B4E-66FB-CE40-B858-BAB0C1BE5EDD}" srcOrd="0" destOrd="1" presId="urn:microsoft.com/office/officeart/2005/8/layout/list1"/>
    <dgm:cxn modelId="{17D0D26F-3C37-124F-8D77-0A9307F6F196}" srcId="{66CC2110-5B14-5245-871B-75F58D58EE25}" destId="{554C2ABA-F6D0-4B40-A7E7-D800C0241CDB}" srcOrd="0" destOrd="0" parTransId="{F778D1A1-D0A8-B24E-88B3-E8BAFC2D0570}" sibTransId="{B663164D-7769-DF45-ADC0-9C41BA4CA970}"/>
    <dgm:cxn modelId="{B65C23A8-6402-644C-A8FE-705296918934}" type="presOf" srcId="{9C96433E-525E-4C40-ACE9-872374226B0B}" destId="{1AAD8903-63D6-6740-8488-FF10AB508135}" srcOrd="0" destOrd="1" presId="urn:microsoft.com/office/officeart/2005/8/layout/list1"/>
    <dgm:cxn modelId="{9B5F229F-3E5D-3547-B5F6-AF43EB8144FB}" type="presParOf" srcId="{D9A1B0C2-306D-8041-A536-AC99036D5F9F}" destId="{9E7356E5-AB68-4040-998D-CEFB2103FB63}" srcOrd="0" destOrd="0" presId="urn:microsoft.com/office/officeart/2005/8/layout/list1"/>
    <dgm:cxn modelId="{AD875E2A-5E7F-444B-8685-D06A6E809F66}" type="presParOf" srcId="{9E7356E5-AB68-4040-998D-CEFB2103FB63}" destId="{6E4E7C21-D0B7-754F-9E63-9A7547979F3E}" srcOrd="0" destOrd="0" presId="urn:microsoft.com/office/officeart/2005/8/layout/list1"/>
    <dgm:cxn modelId="{F8B94152-B148-2441-BCDC-84740DF758E1}" type="presParOf" srcId="{9E7356E5-AB68-4040-998D-CEFB2103FB63}" destId="{0C1243B4-61BD-7249-B411-740D5874BF94}" srcOrd="1" destOrd="0" presId="urn:microsoft.com/office/officeart/2005/8/layout/list1"/>
    <dgm:cxn modelId="{42065164-58F0-914A-AED2-D7CEECAFA16F}" type="presParOf" srcId="{D9A1B0C2-306D-8041-A536-AC99036D5F9F}" destId="{4D9E29B7-A90C-BC4E-B980-69A77EB7F3E1}" srcOrd="1" destOrd="0" presId="urn:microsoft.com/office/officeart/2005/8/layout/list1"/>
    <dgm:cxn modelId="{979921E1-0186-8B41-8728-222E703C1779}" type="presParOf" srcId="{D9A1B0C2-306D-8041-A536-AC99036D5F9F}" destId="{6CA80B4E-66FB-CE40-B858-BAB0C1BE5EDD}" srcOrd="2" destOrd="0" presId="urn:microsoft.com/office/officeart/2005/8/layout/list1"/>
    <dgm:cxn modelId="{0BABFB6F-82D2-3948-9FFC-7672DF90874E}" type="presParOf" srcId="{D9A1B0C2-306D-8041-A536-AC99036D5F9F}" destId="{61C6BD30-F625-BB4A-996A-A38899CD7745}" srcOrd="3" destOrd="0" presId="urn:microsoft.com/office/officeart/2005/8/layout/list1"/>
    <dgm:cxn modelId="{C1C2C287-C3D3-134A-A9E2-8AC0A5B2A39E}" type="presParOf" srcId="{D9A1B0C2-306D-8041-A536-AC99036D5F9F}" destId="{60D0EE24-0D6A-8747-AF65-8040FCB525F5}" srcOrd="4" destOrd="0" presId="urn:microsoft.com/office/officeart/2005/8/layout/list1"/>
    <dgm:cxn modelId="{A7F91A22-FB07-5D4A-845F-78AD855543B5}" type="presParOf" srcId="{60D0EE24-0D6A-8747-AF65-8040FCB525F5}" destId="{3523AFA8-5460-C548-80DD-302E0AC4ECFF}" srcOrd="0" destOrd="0" presId="urn:microsoft.com/office/officeart/2005/8/layout/list1"/>
    <dgm:cxn modelId="{E7C95BCE-D68B-0048-A0FA-231948511B66}" type="presParOf" srcId="{60D0EE24-0D6A-8747-AF65-8040FCB525F5}" destId="{07D91382-126F-3648-B081-687ED4A732B4}" srcOrd="1" destOrd="0" presId="urn:microsoft.com/office/officeart/2005/8/layout/list1"/>
    <dgm:cxn modelId="{5DBB474F-3222-DE44-B5CE-470911335FDA}" type="presParOf" srcId="{D9A1B0C2-306D-8041-A536-AC99036D5F9F}" destId="{0D979CC6-7D5E-9544-977E-9CAA00261AF3}" srcOrd="5" destOrd="0" presId="urn:microsoft.com/office/officeart/2005/8/layout/list1"/>
    <dgm:cxn modelId="{19D80D8B-E96E-3248-A9F4-2FA45A1C2D5E}" type="presParOf" srcId="{D9A1B0C2-306D-8041-A536-AC99036D5F9F}" destId="{1AAD8903-63D6-6740-8488-FF10AB50813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9A83C-B9A4-7143-803A-FD4F822EB1BF}">
      <dsp:nvSpPr>
        <dsp:cNvPr id="0" name=""/>
        <dsp:cNvSpPr/>
      </dsp:nvSpPr>
      <dsp:spPr>
        <a:xfrm>
          <a:off x="47102" y="1771702"/>
          <a:ext cx="1049612" cy="1369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Commit Data </a:t>
          </a:r>
          <a:r>
            <a:rPr lang="de-DE" sz="1000" kern="1200" dirty="0" err="1" smtClean="0"/>
            <a:t>Ingest</a:t>
          </a:r>
          <a:endParaRPr lang="de-DE" sz="1000" kern="1200" dirty="0"/>
        </a:p>
      </dsp:txBody>
      <dsp:txXfrm>
        <a:off x="47102" y="1771702"/>
        <a:ext cx="1049612" cy="759029"/>
      </dsp:txXfrm>
    </dsp:sp>
    <dsp:sp modelId="{69CEE0E3-D3D0-8D42-ADE6-E1F2510FC924}">
      <dsp:nvSpPr>
        <dsp:cNvPr id="0" name=""/>
        <dsp:cNvSpPr/>
      </dsp:nvSpPr>
      <dsp:spPr>
        <a:xfrm>
          <a:off x="175405" y="2497535"/>
          <a:ext cx="1078188" cy="12787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marR="0" lvl="1" indent="-57150" algn="l" defTabSz="3111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de-DE" sz="1000" kern="1200" dirty="0" smtClean="0"/>
            <a:t>Commit Daten holen</a:t>
          </a:r>
        </a:p>
        <a:p>
          <a:pPr marL="57150" marR="0" lvl="1" indent="-57150" algn="l" defTabSz="3111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de-DE" sz="1000" kern="1200" dirty="0" err="1" smtClean="0"/>
            <a:t>MapReduce</a:t>
          </a:r>
          <a:endParaRPr lang="de-DE" sz="1000" kern="1200" dirty="0" smtClean="0"/>
        </a:p>
      </dsp:txBody>
      <dsp:txXfrm>
        <a:off x="206984" y="2529114"/>
        <a:ext cx="1015030" cy="1215615"/>
      </dsp:txXfrm>
    </dsp:sp>
    <dsp:sp modelId="{8DC2CEF9-8D03-3841-8FC2-AED6E994EF99}">
      <dsp:nvSpPr>
        <dsp:cNvPr id="0" name=""/>
        <dsp:cNvSpPr/>
      </dsp:nvSpPr>
      <dsp:spPr>
        <a:xfrm rot="21424873">
          <a:off x="1205755" y="2026226"/>
          <a:ext cx="231784" cy="1735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400" kern="1200"/>
        </a:p>
      </dsp:txBody>
      <dsp:txXfrm>
        <a:off x="1205789" y="2062256"/>
        <a:ext cx="179726" cy="104117"/>
      </dsp:txXfrm>
    </dsp:sp>
    <dsp:sp modelId="{EEA0C6F6-5E5C-0740-B098-14D72800159C}">
      <dsp:nvSpPr>
        <dsp:cNvPr id="0" name=""/>
        <dsp:cNvSpPr/>
      </dsp:nvSpPr>
      <dsp:spPr>
        <a:xfrm>
          <a:off x="1533476" y="1865509"/>
          <a:ext cx="1049612" cy="1369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Stage</a:t>
          </a:r>
          <a:r>
            <a:rPr lang="de-DE" sz="1000" kern="1200" baseline="0" dirty="0" smtClean="0"/>
            <a:t> User Data</a:t>
          </a:r>
        </a:p>
      </dsp:txBody>
      <dsp:txXfrm>
        <a:off x="1533476" y="1865509"/>
        <a:ext cx="1049612" cy="419844"/>
      </dsp:txXfrm>
    </dsp:sp>
    <dsp:sp modelId="{891BE784-40FB-734A-87EF-8BC439B1DE56}">
      <dsp:nvSpPr>
        <dsp:cNvPr id="0" name=""/>
        <dsp:cNvSpPr/>
      </dsp:nvSpPr>
      <dsp:spPr>
        <a:xfrm>
          <a:off x="1633397" y="2403728"/>
          <a:ext cx="1078188" cy="12787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Rohdaten in Processing verschieben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baseline="0" dirty="0" err="1" smtClean="0"/>
            <a:t>Pig</a:t>
          </a:r>
          <a:endParaRPr lang="de-DE" sz="1000" kern="1200" baseline="0" dirty="0" smtClean="0"/>
        </a:p>
      </dsp:txBody>
      <dsp:txXfrm>
        <a:off x="1664976" y="2435307"/>
        <a:ext cx="1015030" cy="1215615"/>
      </dsp:txXfrm>
    </dsp:sp>
    <dsp:sp modelId="{5D1EFE07-B23D-AD4D-A5D8-F2E0F24C570A}">
      <dsp:nvSpPr>
        <dsp:cNvPr id="0" name=""/>
        <dsp:cNvSpPr/>
      </dsp:nvSpPr>
      <dsp:spPr>
        <a:xfrm rot="178530">
          <a:off x="2685037" y="2026879"/>
          <a:ext cx="216733" cy="1735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400" kern="1200"/>
        </a:p>
      </dsp:txBody>
      <dsp:txXfrm>
        <a:off x="2685072" y="2060233"/>
        <a:ext cx="164675" cy="104117"/>
      </dsp:txXfrm>
    </dsp:sp>
    <dsp:sp modelId="{24543336-832E-DD4D-BF38-6348A3B0A634}">
      <dsp:nvSpPr>
        <dsp:cNvPr id="0" name=""/>
        <dsp:cNvSpPr/>
      </dsp:nvSpPr>
      <dsp:spPr>
        <a:xfrm>
          <a:off x="2991468" y="1771702"/>
          <a:ext cx="1049612" cy="1369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User Data </a:t>
          </a:r>
          <a:r>
            <a:rPr lang="de-DE" sz="1000" kern="1200" dirty="0" err="1" smtClean="0"/>
            <a:t>Ingest</a:t>
          </a:r>
          <a:endParaRPr lang="de-DE" sz="1000" kern="1200" dirty="0"/>
        </a:p>
      </dsp:txBody>
      <dsp:txXfrm>
        <a:off x="2991468" y="1771702"/>
        <a:ext cx="1049612" cy="759029"/>
      </dsp:txXfrm>
    </dsp:sp>
    <dsp:sp modelId="{5B0B1A87-F5A1-1C46-9589-7235BEABF323}">
      <dsp:nvSpPr>
        <dsp:cNvPr id="0" name=""/>
        <dsp:cNvSpPr/>
      </dsp:nvSpPr>
      <dsp:spPr>
        <a:xfrm>
          <a:off x="3119771" y="2497535"/>
          <a:ext cx="1078188" cy="12787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User Daten von </a:t>
          </a:r>
          <a:r>
            <a:rPr lang="de-DE" sz="1000" kern="1200" dirty="0" err="1" smtClean="0"/>
            <a:t>Github</a:t>
          </a:r>
          <a:r>
            <a:rPr lang="de-DE" sz="1000" kern="1200" dirty="0" smtClean="0"/>
            <a:t> holen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err="1" smtClean="0"/>
            <a:t>MapReduce</a:t>
          </a:r>
          <a:endParaRPr lang="de-DE" sz="1000" kern="1200" dirty="0"/>
        </a:p>
      </dsp:txBody>
      <dsp:txXfrm>
        <a:off x="3151350" y="2529114"/>
        <a:ext cx="1015030" cy="1215615"/>
      </dsp:txXfrm>
    </dsp:sp>
    <dsp:sp modelId="{A4A7B921-EAED-3148-9842-EC8C1070573F}">
      <dsp:nvSpPr>
        <dsp:cNvPr id="0" name=""/>
        <dsp:cNvSpPr/>
      </dsp:nvSpPr>
      <dsp:spPr>
        <a:xfrm>
          <a:off x="4150271" y="2064453"/>
          <a:ext cx="231483" cy="1735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400" kern="1200"/>
        </a:p>
      </dsp:txBody>
      <dsp:txXfrm>
        <a:off x="4150271" y="2099158"/>
        <a:ext cx="179425" cy="104117"/>
      </dsp:txXfrm>
    </dsp:sp>
    <dsp:sp modelId="{DE149C59-59E9-CA4E-97A7-27978635E6F7}">
      <dsp:nvSpPr>
        <dsp:cNvPr id="0" name=""/>
        <dsp:cNvSpPr/>
      </dsp:nvSpPr>
      <dsp:spPr>
        <a:xfrm>
          <a:off x="4477842" y="1771702"/>
          <a:ext cx="1049612" cy="1369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Archive </a:t>
          </a:r>
          <a:r>
            <a:rPr lang="de-DE" sz="1000" kern="1200" dirty="0" err="1" smtClean="0"/>
            <a:t>Processed</a:t>
          </a:r>
          <a:r>
            <a:rPr lang="de-DE" sz="1000" kern="1200" dirty="0" smtClean="0"/>
            <a:t> Users</a:t>
          </a:r>
          <a:endParaRPr lang="de-DE" sz="1000" kern="1200" dirty="0"/>
        </a:p>
      </dsp:txBody>
      <dsp:txXfrm>
        <a:off x="4477842" y="1771702"/>
        <a:ext cx="1049612" cy="759029"/>
      </dsp:txXfrm>
    </dsp:sp>
    <dsp:sp modelId="{909E0D9F-E1DF-3445-B4A7-287BAB16285A}">
      <dsp:nvSpPr>
        <dsp:cNvPr id="0" name=""/>
        <dsp:cNvSpPr/>
      </dsp:nvSpPr>
      <dsp:spPr>
        <a:xfrm>
          <a:off x="4628903" y="2603839"/>
          <a:ext cx="1078188" cy="12787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Komprimieren und verschieben der User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err="1" smtClean="0"/>
            <a:t>Pig</a:t>
          </a:r>
          <a:endParaRPr lang="de-DE" sz="1000" kern="1200" dirty="0"/>
        </a:p>
      </dsp:txBody>
      <dsp:txXfrm>
        <a:off x="4660482" y="2635418"/>
        <a:ext cx="1015030" cy="1215615"/>
      </dsp:txXfrm>
    </dsp:sp>
    <dsp:sp modelId="{8DE34D88-C06F-C142-94D7-6DAE540131C3}">
      <dsp:nvSpPr>
        <dsp:cNvPr id="0" name=""/>
        <dsp:cNvSpPr/>
      </dsp:nvSpPr>
      <dsp:spPr>
        <a:xfrm>
          <a:off x="5636645" y="2064453"/>
          <a:ext cx="231483" cy="1735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400" kern="1200"/>
        </a:p>
      </dsp:txBody>
      <dsp:txXfrm>
        <a:off x="5636645" y="2099158"/>
        <a:ext cx="179425" cy="104117"/>
      </dsp:txXfrm>
    </dsp:sp>
    <dsp:sp modelId="{72D74CED-BE0A-2F41-994E-38D4899BEE79}">
      <dsp:nvSpPr>
        <dsp:cNvPr id="0" name=""/>
        <dsp:cNvSpPr/>
      </dsp:nvSpPr>
      <dsp:spPr>
        <a:xfrm>
          <a:off x="5964216" y="1771702"/>
          <a:ext cx="1049612" cy="1369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Geolocation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Ingest</a:t>
          </a:r>
          <a:endParaRPr lang="de-DE" sz="1000" kern="1200" dirty="0"/>
        </a:p>
      </dsp:txBody>
      <dsp:txXfrm>
        <a:off x="5964216" y="1771702"/>
        <a:ext cx="1049612" cy="759029"/>
      </dsp:txXfrm>
    </dsp:sp>
    <dsp:sp modelId="{368C0F34-7AF7-0B4A-A9E3-BCA8ADE51B88}">
      <dsp:nvSpPr>
        <dsp:cNvPr id="0" name=""/>
        <dsp:cNvSpPr/>
      </dsp:nvSpPr>
      <dsp:spPr>
        <a:xfrm>
          <a:off x="6064137" y="2497535"/>
          <a:ext cx="1078188" cy="12787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Location Daten holen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err="1" smtClean="0"/>
            <a:t>MapReduce</a:t>
          </a:r>
          <a:endParaRPr lang="de-DE" sz="1000" kern="1200" dirty="0"/>
        </a:p>
      </dsp:txBody>
      <dsp:txXfrm>
        <a:off x="6095716" y="2529114"/>
        <a:ext cx="1015030" cy="1215615"/>
      </dsp:txXfrm>
    </dsp:sp>
    <dsp:sp modelId="{558BEAD5-716C-6448-9208-56447AAA91F6}">
      <dsp:nvSpPr>
        <dsp:cNvPr id="0" name=""/>
        <dsp:cNvSpPr/>
      </dsp:nvSpPr>
      <dsp:spPr>
        <a:xfrm rot="21421470">
          <a:off x="7115777" y="2026242"/>
          <a:ext cx="216733" cy="1735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400" kern="1200"/>
        </a:p>
      </dsp:txBody>
      <dsp:txXfrm>
        <a:off x="7115812" y="2062298"/>
        <a:ext cx="164675" cy="104117"/>
      </dsp:txXfrm>
    </dsp:sp>
    <dsp:sp modelId="{352B9D07-5B65-2549-A176-7348F19242ED}">
      <dsp:nvSpPr>
        <dsp:cNvPr id="0" name=""/>
        <dsp:cNvSpPr/>
      </dsp:nvSpPr>
      <dsp:spPr>
        <a:xfrm>
          <a:off x="7422208" y="1865509"/>
          <a:ext cx="1049612" cy="1369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Stage </a:t>
          </a:r>
          <a:r>
            <a:rPr lang="de-DE" sz="1000" kern="1200" dirty="0" err="1" smtClean="0"/>
            <a:t>Commits</a:t>
          </a:r>
          <a:endParaRPr lang="de-DE" sz="1000" kern="1200" dirty="0"/>
        </a:p>
      </dsp:txBody>
      <dsp:txXfrm>
        <a:off x="7422208" y="1865509"/>
        <a:ext cx="1049612" cy="419844"/>
      </dsp:txXfrm>
    </dsp:sp>
    <dsp:sp modelId="{116F52FB-EB3C-E144-B65A-43089C39A717}">
      <dsp:nvSpPr>
        <dsp:cNvPr id="0" name=""/>
        <dsp:cNvSpPr/>
      </dsp:nvSpPr>
      <dsp:spPr>
        <a:xfrm>
          <a:off x="7550511" y="2403728"/>
          <a:ext cx="1078188" cy="12787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Verschieben der Commit Daten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err="1" smtClean="0"/>
            <a:t>Pig</a:t>
          </a:r>
          <a:endParaRPr lang="de-DE" sz="1000" kern="1200" dirty="0"/>
        </a:p>
      </dsp:txBody>
      <dsp:txXfrm>
        <a:off x="7582090" y="2435307"/>
        <a:ext cx="1015030" cy="1215615"/>
      </dsp:txXfrm>
    </dsp:sp>
    <dsp:sp modelId="{AEEE6751-BCEF-3049-A5AD-F8B68929EDF3}">
      <dsp:nvSpPr>
        <dsp:cNvPr id="0" name=""/>
        <dsp:cNvSpPr/>
      </dsp:nvSpPr>
      <dsp:spPr>
        <a:xfrm rot="175127">
          <a:off x="8580860" y="2026894"/>
          <a:ext cx="231784" cy="1735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400" kern="1200"/>
        </a:p>
      </dsp:txBody>
      <dsp:txXfrm>
        <a:off x="8580894" y="2060274"/>
        <a:ext cx="179726" cy="104117"/>
      </dsp:txXfrm>
    </dsp:sp>
    <dsp:sp modelId="{78F4E427-1DD9-F542-AFD8-AAA88D333459}">
      <dsp:nvSpPr>
        <dsp:cNvPr id="0" name=""/>
        <dsp:cNvSpPr/>
      </dsp:nvSpPr>
      <dsp:spPr>
        <a:xfrm>
          <a:off x="8908582" y="1771702"/>
          <a:ext cx="1049612" cy="1369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Process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Commits</a:t>
          </a:r>
          <a:endParaRPr lang="de-DE" sz="1000" kern="1200" dirty="0"/>
        </a:p>
      </dsp:txBody>
      <dsp:txXfrm>
        <a:off x="8908582" y="1771702"/>
        <a:ext cx="1049612" cy="759029"/>
      </dsp:txXfrm>
    </dsp:sp>
    <dsp:sp modelId="{FA631571-DA63-DF4D-AABD-0F6A70CA40E0}">
      <dsp:nvSpPr>
        <dsp:cNvPr id="0" name=""/>
        <dsp:cNvSpPr/>
      </dsp:nvSpPr>
      <dsp:spPr>
        <a:xfrm>
          <a:off x="9036885" y="2497535"/>
          <a:ext cx="1078188" cy="12787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Datenverarbeitung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Spark</a:t>
          </a:r>
          <a:endParaRPr lang="de-DE" sz="1000" kern="1200" dirty="0"/>
        </a:p>
      </dsp:txBody>
      <dsp:txXfrm>
        <a:off x="9068464" y="2529114"/>
        <a:ext cx="1015030" cy="1215615"/>
      </dsp:txXfrm>
    </dsp:sp>
    <dsp:sp modelId="{4E4C293C-F56D-5F4A-B7EA-C46AD20D2407}">
      <dsp:nvSpPr>
        <dsp:cNvPr id="0" name=""/>
        <dsp:cNvSpPr/>
      </dsp:nvSpPr>
      <dsp:spPr>
        <a:xfrm>
          <a:off x="10067385" y="2064453"/>
          <a:ext cx="231483" cy="1735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400" kern="1200"/>
        </a:p>
      </dsp:txBody>
      <dsp:txXfrm>
        <a:off x="10067385" y="2099158"/>
        <a:ext cx="179425" cy="104117"/>
      </dsp:txXfrm>
    </dsp:sp>
    <dsp:sp modelId="{7651D1B2-7762-8941-92E4-DB7B1CA3E1C9}">
      <dsp:nvSpPr>
        <dsp:cNvPr id="0" name=""/>
        <dsp:cNvSpPr/>
      </dsp:nvSpPr>
      <dsp:spPr>
        <a:xfrm>
          <a:off x="10394956" y="1771702"/>
          <a:ext cx="1049612" cy="13694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Archive </a:t>
          </a:r>
          <a:r>
            <a:rPr lang="de-DE" sz="1000" kern="1200" dirty="0" err="1" smtClean="0"/>
            <a:t>Processed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Commits</a:t>
          </a:r>
          <a:endParaRPr lang="de-DE" sz="1000" kern="1200" dirty="0"/>
        </a:p>
      </dsp:txBody>
      <dsp:txXfrm>
        <a:off x="10394956" y="1771702"/>
        <a:ext cx="1049612" cy="759029"/>
      </dsp:txXfrm>
    </dsp:sp>
    <dsp:sp modelId="{39DE8FEE-EAEB-354F-A1EA-817D87BF43D7}">
      <dsp:nvSpPr>
        <dsp:cNvPr id="0" name=""/>
        <dsp:cNvSpPr/>
      </dsp:nvSpPr>
      <dsp:spPr>
        <a:xfrm>
          <a:off x="10517497" y="2497535"/>
          <a:ext cx="1078188" cy="12787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Komprimieren und verschieben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err="1" smtClean="0"/>
            <a:t>Pig</a:t>
          </a:r>
          <a:endParaRPr lang="de-DE" sz="1000" kern="1200" dirty="0"/>
        </a:p>
      </dsp:txBody>
      <dsp:txXfrm>
        <a:off x="10549076" y="2529114"/>
        <a:ext cx="1015030" cy="1215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94537-9AA3-5843-9EC7-13FE03B66CC2}">
      <dsp:nvSpPr>
        <dsp:cNvPr id="0" name=""/>
        <dsp:cNvSpPr/>
      </dsp:nvSpPr>
      <dsp:spPr>
        <a:xfrm>
          <a:off x="0" y="242727"/>
          <a:ext cx="10278564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731" tIns="291592" rIns="79773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dirty="0" smtClean="0"/>
            <a:t>Liste aller Städte </a:t>
          </a:r>
          <a:r>
            <a:rPr lang="de-DE" sz="1400" kern="1200" dirty="0" smtClean="0"/>
            <a:t>(enthaltene Anzahl der </a:t>
          </a:r>
          <a:r>
            <a:rPr lang="de-DE" sz="1400" kern="1200" dirty="0" err="1" smtClean="0"/>
            <a:t>Commits</a:t>
          </a:r>
          <a:r>
            <a:rPr lang="de-DE" sz="1400" kern="1200" dirty="0" smtClean="0"/>
            <a:t> und User)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dirty="0" smtClean="0"/>
            <a:t>Liste aller Länder </a:t>
          </a:r>
          <a:r>
            <a:rPr lang="de-DE" sz="1400" kern="1200" dirty="0" smtClean="0"/>
            <a:t>(enthaltene Anzahl der </a:t>
          </a:r>
          <a:r>
            <a:rPr lang="de-DE" sz="1400" kern="1200" dirty="0" err="1" smtClean="0"/>
            <a:t>Commits</a:t>
          </a:r>
          <a:r>
            <a:rPr lang="de-DE" sz="1400" kern="1200" dirty="0" smtClean="0"/>
            <a:t> und User)</a:t>
          </a:r>
          <a:endParaRPr lang="de-DE" sz="1400" kern="1200" dirty="0"/>
        </a:p>
      </dsp:txBody>
      <dsp:txXfrm>
        <a:off x="0" y="242727"/>
        <a:ext cx="10278564" cy="793800"/>
      </dsp:txXfrm>
    </dsp:sp>
    <dsp:sp modelId="{2B519F4A-3380-B346-A8ED-BC2DC311A3AA}">
      <dsp:nvSpPr>
        <dsp:cNvPr id="0" name=""/>
        <dsp:cNvSpPr/>
      </dsp:nvSpPr>
      <dsp:spPr>
        <a:xfrm>
          <a:off x="513928" y="36087"/>
          <a:ext cx="7194994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1954" tIns="0" rIns="27195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benötigte Daten</a:t>
          </a:r>
          <a:endParaRPr lang="de-DE" sz="1400" kern="1200" dirty="0"/>
        </a:p>
      </dsp:txBody>
      <dsp:txXfrm>
        <a:off x="534103" y="56262"/>
        <a:ext cx="7154644" cy="372930"/>
      </dsp:txXfrm>
    </dsp:sp>
    <dsp:sp modelId="{A53D1C8E-63D0-D240-A2B6-F3C486992C8F}">
      <dsp:nvSpPr>
        <dsp:cNvPr id="0" name=""/>
        <dsp:cNvSpPr/>
      </dsp:nvSpPr>
      <dsp:spPr>
        <a:xfrm>
          <a:off x="0" y="1318767"/>
          <a:ext cx="10278564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731" tIns="291592" rIns="79773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Daten abhängig von </a:t>
          </a:r>
          <a:r>
            <a:rPr lang="de-DE" sz="1400" kern="1200" dirty="0" err="1" smtClean="0"/>
            <a:t>Repositories</a:t>
          </a:r>
          <a:r>
            <a:rPr lang="de-DE" sz="1400" kern="1200" dirty="0" smtClean="0"/>
            <a:t> und zeitlich abhängig</a:t>
          </a:r>
          <a:endParaRPr lang="de-DE" sz="1400" kern="1200" dirty="0"/>
        </a:p>
      </dsp:txBody>
      <dsp:txXfrm>
        <a:off x="0" y="1318767"/>
        <a:ext cx="10278564" cy="584325"/>
      </dsp:txXfrm>
    </dsp:sp>
    <dsp:sp modelId="{C3C43AFD-CA10-7A48-9A06-BBB38A3DCF86}">
      <dsp:nvSpPr>
        <dsp:cNvPr id="0" name=""/>
        <dsp:cNvSpPr/>
      </dsp:nvSpPr>
      <dsp:spPr>
        <a:xfrm>
          <a:off x="513928" y="1112127"/>
          <a:ext cx="7194994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1954" tIns="0" rIns="27195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Warum nicht diese Datenstruktur direkt in der </a:t>
          </a:r>
          <a:r>
            <a:rPr lang="de-DE" sz="1400" kern="1200" dirty="0" err="1" smtClean="0"/>
            <a:t>HBase</a:t>
          </a:r>
          <a:r>
            <a:rPr lang="de-DE" sz="1400" kern="1200" dirty="0" smtClean="0"/>
            <a:t>?</a:t>
          </a:r>
          <a:endParaRPr lang="de-DE" sz="1400" kern="1200" dirty="0"/>
        </a:p>
      </dsp:txBody>
      <dsp:txXfrm>
        <a:off x="534103" y="1132302"/>
        <a:ext cx="7154644" cy="372930"/>
      </dsp:txXfrm>
    </dsp:sp>
    <dsp:sp modelId="{C7E2295B-EDD1-E242-8D67-43671140ED89}">
      <dsp:nvSpPr>
        <dsp:cNvPr id="0" name=""/>
        <dsp:cNvSpPr/>
      </dsp:nvSpPr>
      <dsp:spPr>
        <a:xfrm>
          <a:off x="0" y="2221420"/>
          <a:ext cx="10278564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357FA-6995-C34F-93D2-DB3EE9EE4EFD}">
      <dsp:nvSpPr>
        <dsp:cNvPr id="0" name=""/>
        <dsp:cNvSpPr/>
      </dsp:nvSpPr>
      <dsp:spPr>
        <a:xfrm>
          <a:off x="513928" y="1978693"/>
          <a:ext cx="7194994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1954" tIns="0" rIns="27195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-&gt; Deshalb Live-Berechnung der Daten anhand der </a:t>
          </a:r>
          <a:r>
            <a:rPr lang="de-DE" sz="1400" kern="1200" dirty="0" err="1" smtClean="0"/>
            <a:t>Commits</a:t>
          </a:r>
          <a:endParaRPr lang="de-DE" sz="1400" kern="1200" dirty="0"/>
        </a:p>
      </dsp:txBody>
      <dsp:txXfrm>
        <a:off x="534103" y="1998868"/>
        <a:ext cx="7154644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49AE2-4BDF-5E46-88C4-330716FB4293}">
      <dsp:nvSpPr>
        <dsp:cNvPr id="0" name=""/>
        <dsp:cNvSpPr/>
      </dsp:nvSpPr>
      <dsp:spPr>
        <a:xfrm>
          <a:off x="0" y="288496"/>
          <a:ext cx="8128000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HTML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CSS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JavaScript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err="1" smtClean="0"/>
            <a:t>JQuery</a:t>
          </a:r>
          <a:endParaRPr lang="de-DE" sz="1500" kern="1200" dirty="0"/>
        </a:p>
      </dsp:txBody>
      <dsp:txXfrm>
        <a:off x="0" y="288496"/>
        <a:ext cx="8128000" cy="1323000"/>
      </dsp:txXfrm>
    </dsp:sp>
    <dsp:sp modelId="{5ACA83F9-2E53-9B47-AC16-854A9F04DC42}">
      <dsp:nvSpPr>
        <dsp:cNvPr id="0" name=""/>
        <dsp:cNvSpPr/>
      </dsp:nvSpPr>
      <dsp:spPr>
        <a:xfrm>
          <a:off x="406400" y="67096"/>
          <a:ext cx="56896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Standard</a:t>
          </a:r>
          <a:endParaRPr lang="de-DE" sz="1500" kern="1200" dirty="0"/>
        </a:p>
      </dsp:txBody>
      <dsp:txXfrm>
        <a:off x="428016" y="88712"/>
        <a:ext cx="5646368" cy="399568"/>
      </dsp:txXfrm>
    </dsp:sp>
    <dsp:sp modelId="{548AEAD1-BF77-C34C-9982-A5C072DD3701}">
      <dsp:nvSpPr>
        <dsp:cNvPr id="0" name=""/>
        <dsp:cNvSpPr/>
      </dsp:nvSpPr>
      <dsp:spPr>
        <a:xfrm>
          <a:off x="0" y="1913896"/>
          <a:ext cx="8128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/>
            <a:t>D3.js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err="1" smtClean="0"/>
            <a:t>Topo</a:t>
          </a:r>
          <a:r>
            <a:rPr lang="de-DE" sz="1500" kern="1200" dirty="0" smtClean="0"/>
            <a:t> </a:t>
          </a:r>
          <a:r>
            <a:rPr lang="de-DE" sz="1500" kern="1200" dirty="0" err="1" smtClean="0"/>
            <a:t>Json</a:t>
          </a:r>
          <a:endParaRPr lang="de-DE" sz="1500" kern="1200" dirty="0"/>
        </a:p>
      </dsp:txBody>
      <dsp:txXfrm>
        <a:off x="0" y="1913896"/>
        <a:ext cx="8128000" cy="850500"/>
      </dsp:txXfrm>
    </dsp:sp>
    <dsp:sp modelId="{0C807147-0065-F34D-A827-7574F93FE84F}">
      <dsp:nvSpPr>
        <dsp:cNvPr id="0" name=""/>
        <dsp:cNvSpPr/>
      </dsp:nvSpPr>
      <dsp:spPr>
        <a:xfrm>
          <a:off x="406400" y="1692496"/>
          <a:ext cx="56896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Weltkarte</a:t>
          </a:r>
          <a:endParaRPr lang="de-DE" sz="1500" kern="1200" dirty="0"/>
        </a:p>
      </dsp:txBody>
      <dsp:txXfrm>
        <a:off x="428016" y="1714112"/>
        <a:ext cx="5646368" cy="399568"/>
      </dsp:txXfrm>
    </dsp:sp>
    <dsp:sp modelId="{F81B186A-E03E-5144-BF04-5912500AD7F0}">
      <dsp:nvSpPr>
        <dsp:cNvPr id="0" name=""/>
        <dsp:cNvSpPr/>
      </dsp:nvSpPr>
      <dsp:spPr>
        <a:xfrm>
          <a:off x="0" y="3066796"/>
          <a:ext cx="8128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err="1" smtClean="0"/>
            <a:t>JQuery</a:t>
          </a:r>
          <a:r>
            <a:rPr lang="de-DE" sz="1500" kern="1200" dirty="0" smtClean="0"/>
            <a:t>-UI</a:t>
          </a: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err="1" smtClean="0"/>
            <a:t>Bootsrap</a:t>
          </a:r>
          <a:endParaRPr lang="de-DE" sz="1500" kern="1200" dirty="0"/>
        </a:p>
      </dsp:txBody>
      <dsp:txXfrm>
        <a:off x="0" y="3066796"/>
        <a:ext cx="8128000" cy="850500"/>
      </dsp:txXfrm>
    </dsp:sp>
    <dsp:sp modelId="{308FE928-04EE-DB4B-B524-7F5F3696828C}">
      <dsp:nvSpPr>
        <dsp:cNvPr id="0" name=""/>
        <dsp:cNvSpPr/>
      </dsp:nvSpPr>
      <dsp:spPr>
        <a:xfrm>
          <a:off x="406400" y="2845396"/>
          <a:ext cx="56896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Design</a:t>
          </a:r>
          <a:endParaRPr lang="de-DE" sz="1500" kern="1200" dirty="0"/>
        </a:p>
      </dsp:txBody>
      <dsp:txXfrm>
        <a:off x="428016" y="2867012"/>
        <a:ext cx="5646368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80B4E-66FB-CE40-B858-BAB0C1BE5EDD}">
      <dsp:nvSpPr>
        <dsp:cNvPr id="0" name=""/>
        <dsp:cNvSpPr/>
      </dsp:nvSpPr>
      <dsp:spPr>
        <a:xfrm>
          <a:off x="0" y="422210"/>
          <a:ext cx="10657183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116" tIns="541528" rIns="82711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Standortverteilung von Projekten</a:t>
          </a:r>
          <a:endParaRPr lang="de-D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Weltweite Projektaktivität</a:t>
          </a:r>
          <a:endParaRPr lang="de-DE" sz="2600" kern="1200" dirty="0"/>
        </a:p>
      </dsp:txBody>
      <dsp:txXfrm>
        <a:off x="0" y="422210"/>
        <a:ext cx="10657183" cy="1474200"/>
      </dsp:txXfrm>
    </dsp:sp>
    <dsp:sp modelId="{0C1243B4-61BD-7249-B411-740D5874BF94}">
      <dsp:nvSpPr>
        <dsp:cNvPr id="0" name=""/>
        <dsp:cNvSpPr/>
      </dsp:nvSpPr>
      <dsp:spPr>
        <a:xfrm>
          <a:off x="532859" y="38450"/>
          <a:ext cx="7460028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1971" tIns="0" rIns="281971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Mehrwert</a:t>
          </a:r>
          <a:endParaRPr lang="de-DE" sz="2600" kern="1200" dirty="0"/>
        </a:p>
      </dsp:txBody>
      <dsp:txXfrm>
        <a:off x="570326" y="75917"/>
        <a:ext cx="7385094" cy="692586"/>
      </dsp:txXfrm>
    </dsp:sp>
    <dsp:sp modelId="{1AAD8903-63D6-6740-8488-FF10AB508135}">
      <dsp:nvSpPr>
        <dsp:cNvPr id="0" name=""/>
        <dsp:cNvSpPr/>
      </dsp:nvSpPr>
      <dsp:spPr>
        <a:xfrm>
          <a:off x="0" y="2420570"/>
          <a:ext cx="10657183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116" tIns="541528" rIns="82711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Live Daten &amp; Datenmasse mithilfe von </a:t>
          </a:r>
          <a:r>
            <a:rPr lang="de-DE" sz="2600" kern="1200" dirty="0" err="1" smtClean="0"/>
            <a:t>Hadoop</a:t>
          </a:r>
          <a:r>
            <a:rPr lang="de-DE" sz="2600" kern="1200" dirty="0" smtClean="0"/>
            <a:t> verarbeiten</a:t>
          </a:r>
          <a:endParaRPr lang="de-D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600" kern="1200" dirty="0" smtClean="0"/>
            <a:t>neue Informationen</a:t>
          </a:r>
          <a:r>
            <a:rPr lang="de-DE" sz="2600" kern="1200" baseline="0" dirty="0" smtClean="0"/>
            <a:t> und Wissen </a:t>
          </a:r>
          <a:r>
            <a:rPr lang="de-DE" sz="2600" kern="1200" dirty="0" smtClean="0"/>
            <a:t>geschaffen</a:t>
          </a:r>
          <a:endParaRPr lang="de-DE" sz="2600" kern="1200" dirty="0"/>
        </a:p>
      </dsp:txBody>
      <dsp:txXfrm>
        <a:off x="0" y="2420570"/>
        <a:ext cx="10657183" cy="1474200"/>
      </dsp:txXfrm>
    </dsp:sp>
    <dsp:sp modelId="{07D91382-126F-3648-B081-687ED4A732B4}">
      <dsp:nvSpPr>
        <dsp:cNvPr id="0" name=""/>
        <dsp:cNvSpPr/>
      </dsp:nvSpPr>
      <dsp:spPr>
        <a:xfrm>
          <a:off x="532859" y="2036810"/>
          <a:ext cx="7460028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1971" tIns="0" rIns="281971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Was haben wir gelernt?</a:t>
          </a:r>
          <a:endParaRPr lang="de-DE" sz="2600" kern="1200" dirty="0"/>
        </a:p>
      </dsp:txBody>
      <dsp:txXfrm>
        <a:off x="570326" y="2074277"/>
        <a:ext cx="7385094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40CA4-95C5-4BFB-A997-E4C6DCAE2984}" type="datetimeFigureOut">
              <a:rPr lang="de-DE" smtClean="0"/>
              <a:t>25.02.16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9427-D9D7-4E3F-AAB0-F134C14E2A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070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25995-C0F1-4DBA-A518-A2E36E1024A3}" type="datetimeFigureOut">
              <a:rPr lang="de-DE" smtClean="0"/>
              <a:t>25.02.16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4664" y="4343400"/>
            <a:ext cx="608467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15C53-1FA3-4765-8570-BE15BA179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5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Gesamtübersicht</a:t>
            </a:r>
          </a:p>
          <a:p>
            <a:r>
              <a:rPr lang="de-DE" dirty="0" smtClean="0"/>
              <a:t>Beginn</a:t>
            </a:r>
            <a:r>
              <a:rPr lang="de-DE" baseline="0" dirty="0" smtClean="0"/>
              <a:t> oben links</a:t>
            </a:r>
          </a:p>
          <a:p>
            <a:r>
              <a:rPr lang="de-DE" baseline="0" dirty="0" smtClean="0"/>
              <a:t>Wer hat was gemacht?</a:t>
            </a:r>
          </a:p>
          <a:p>
            <a:r>
              <a:rPr lang="de-DE" baseline="0" dirty="0" smtClean="0"/>
              <a:t>Alles in einem </a:t>
            </a:r>
            <a:r>
              <a:rPr lang="de-DE" baseline="0" dirty="0" err="1" smtClean="0"/>
              <a:t>Oozie</a:t>
            </a:r>
            <a:r>
              <a:rPr lang="de-DE" baseline="0" dirty="0" smtClean="0"/>
              <a:t> Workflow</a:t>
            </a:r>
          </a:p>
          <a:p>
            <a:r>
              <a:rPr lang="de-DE" baseline="0" dirty="0" err="1" smtClean="0"/>
              <a:t>Pig</a:t>
            </a:r>
            <a:r>
              <a:rPr lang="de-DE" baseline="0" dirty="0" smtClean="0"/>
              <a:t> Skripte nicht zusehen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85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 Rahmen eines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Jobs</a:t>
            </a:r>
          </a:p>
          <a:p>
            <a:r>
              <a:rPr lang="de-DE" dirty="0" err="1" smtClean="0"/>
              <a:t>Repositories</a:t>
            </a:r>
            <a:r>
              <a:rPr lang="de-DE" dirty="0" smtClean="0"/>
              <a:t> werden aktuell noch manuell eingetragen</a:t>
            </a:r>
          </a:p>
          <a:p>
            <a:pPr marL="0" indent="0">
              <a:buNone/>
            </a:pPr>
            <a:r>
              <a:rPr lang="de-DE" dirty="0" smtClean="0"/>
              <a:t>3. Versand &amp;</a:t>
            </a:r>
            <a:r>
              <a:rPr lang="de-DE" baseline="0" dirty="0" smtClean="0"/>
              <a:t> Verpacken der </a:t>
            </a:r>
            <a:r>
              <a:rPr lang="de-DE" baseline="0" dirty="0" err="1" smtClean="0"/>
              <a:t>Avro</a:t>
            </a:r>
            <a:r>
              <a:rPr lang="de-DE" baseline="0" dirty="0" smtClean="0"/>
              <a:t>-Events an Flume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5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Wird komplett gespeichert</a:t>
            </a:r>
          </a:p>
          <a:p>
            <a:r>
              <a:rPr lang="de-DE" dirty="0" smtClean="0"/>
              <a:t>Benötigen</a:t>
            </a:r>
            <a:r>
              <a:rPr lang="de-DE" baseline="0" dirty="0" smtClean="0"/>
              <a:t> jedoch nur die gekennzeichneten Attribute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133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Selektion</a:t>
            </a:r>
            <a:r>
              <a:rPr lang="de-DE" baseline="0" dirty="0" smtClean="0"/>
              <a:t> der Headers der anhand der Headers</a:t>
            </a:r>
          </a:p>
          <a:p>
            <a:r>
              <a:rPr lang="de-DE" baseline="0" dirty="0" smtClean="0"/>
              <a:t>Multiplexing</a:t>
            </a:r>
          </a:p>
          <a:p>
            <a:r>
              <a:rPr lang="de-DE" baseline="0" dirty="0" smtClean="0"/>
              <a:t>Somit können unterschiedliche (Events) verteilt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3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Job ohne Mapper</a:t>
            </a:r>
          </a:p>
          <a:p>
            <a:pPr marL="0" indent="0">
              <a:buNone/>
            </a:pPr>
            <a:r>
              <a:rPr lang="de-DE" dirty="0" smtClean="0"/>
              <a:t>6. Abfrage ob User nicht bereits schon vorhanden</a:t>
            </a:r>
            <a:r>
              <a:rPr lang="de-DE" baseline="0" dirty="0" smtClean="0"/>
              <a:t> </a:t>
            </a:r>
            <a:r>
              <a:rPr lang="de-DE" baseline="0" dirty="0" smtClean="0">
                <a:sym typeface="Wingdings" panose="05000000000000000000" pitchFamily="2" charset="2"/>
              </a:rPr>
              <a:t> keine redundante Abfrage bei </a:t>
            </a:r>
            <a:r>
              <a:rPr lang="de-DE" baseline="0" dirty="0" err="1" smtClean="0">
                <a:sym typeface="Wingdings" panose="05000000000000000000" pitchFamily="2" charset="2"/>
              </a:rPr>
              <a:t>GitHub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Requests</a:t>
            </a:r>
            <a:r>
              <a:rPr lang="de-DE" baseline="0" dirty="0" smtClean="0">
                <a:sym typeface="Wingdings" panose="05000000000000000000" pitchFamily="2" charset="2"/>
              </a:rPr>
              <a:t> sparen)</a:t>
            </a:r>
          </a:p>
          <a:p>
            <a:pPr marL="0" indent="0"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7. User inklusive Location Angabe</a:t>
            </a:r>
          </a:p>
          <a:p>
            <a:pPr marL="0" indent="0"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8. Abspeichern der User, inklusive Location in der </a:t>
            </a:r>
            <a:r>
              <a:rPr lang="de-DE" baseline="0" dirty="0" err="1" smtClean="0">
                <a:sym typeface="Wingdings" panose="05000000000000000000" pitchFamily="2" charset="2"/>
              </a:rPr>
              <a:t>HBase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09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Verschieben der Dateien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processing</a:t>
            </a:r>
            <a:r>
              <a:rPr lang="de-DE" baseline="0" dirty="0" smtClean="0"/>
              <a:t> Ordner vor Verarbeitung</a:t>
            </a:r>
          </a:p>
          <a:p>
            <a:r>
              <a:rPr lang="de-DE" baseline="0" dirty="0" smtClean="0"/>
              <a:t>Anschließend Komprimierung im bzip2 </a:t>
            </a:r>
            <a:r>
              <a:rPr lang="de-DE" baseline="0" dirty="0" err="1" smtClean="0"/>
              <a:t>format</a:t>
            </a:r>
            <a:r>
              <a:rPr lang="de-DE" baseline="0" dirty="0" smtClean="0"/>
              <a:t> und verschieben in </a:t>
            </a:r>
            <a:r>
              <a:rPr lang="de-DE" baseline="0" dirty="0" err="1" smtClean="0"/>
              <a:t>archive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45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1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600" y="1113408"/>
            <a:ext cx="6707509" cy="2027560"/>
          </a:xfrm>
        </p:spPr>
        <p:txBody>
          <a:bodyPr anchor="t"/>
          <a:lstStyle>
            <a:lvl1pPr algn="l">
              <a:lnSpc>
                <a:spcPct val="85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1478" y="4581128"/>
            <a:ext cx="6696633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7" name="Bild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3" y="100434"/>
            <a:ext cx="2657911" cy="720972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89509"/>
            <a:ext cx="2808000" cy="740572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71477" y="5949280"/>
            <a:ext cx="6696633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298" algn="l"/>
                <a:tab pos="2600260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3" y="0"/>
            <a:ext cx="4993059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8" y="3212976"/>
            <a:ext cx="6696633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342716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6093296"/>
            <a:ext cx="12192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/>
          </p:nvPr>
        </p:nvSpPr>
        <p:spPr>
          <a:xfrm>
            <a:off x="371478" y="1052736"/>
            <a:ext cx="5328481" cy="3096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71475" y="4257068"/>
            <a:ext cx="5328000" cy="1980220"/>
          </a:xfrm>
          <a:solidFill>
            <a:schemeClr val="accent1"/>
          </a:solidFill>
        </p:spPr>
        <p:txBody>
          <a:bodyPr lIns="72000" tIns="72000" rIns="72000" bIns="72000" anchor="ctr"/>
          <a:lstStyle>
            <a:lvl1pPr algn="ctr">
              <a:lnSpc>
                <a:spcPct val="85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2"/>
          </p:nvPr>
        </p:nvSpPr>
        <p:spPr>
          <a:xfrm>
            <a:off x="7464154" y="1052736"/>
            <a:ext cx="4353161" cy="518455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25" y="1052736"/>
            <a:ext cx="1530075" cy="51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89123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Lin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371476" y="1520825"/>
            <a:ext cx="1144905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37350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55340" y="6129300"/>
            <a:ext cx="1188132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Rechteck 8"/>
          <p:cNvSpPr/>
          <p:nvPr userDrawn="1"/>
        </p:nvSpPr>
        <p:spPr>
          <a:xfrm>
            <a:off x="263527" y="1520827"/>
            <a:ext cx="11664951" cy="471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478" y="1785516"/>
            <a:ext cx="8824241" cy="4320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0717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55340" y="6129300"/>
            <a:ext cx="1188132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Rechteck 8"/>
          <p:cNvSpPr/>
          <p:nvPr userDrawn="1"/>
        </p:nvSpPr>
        <p:spPr>
          <a:xfrm>
            <a:off x="263527" y="1520827"/>
            <a:ext cx="5724525" cy="471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475" y="1785516"/>
            <a:ext cx="5472000" cy="4320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203951" y="1520827"/>
            <a:ext cx="5724525" cy="47164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415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55340" y="6129300"/>
            <a:ext cx="1188132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263527" y="1520827"/>
            <a:ext cx="11664949" cy="47164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728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55340" y="6129300"/>
            <a:ext cx="1188132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63527" y="1520827"/>
            <a:ext cx="11664951" cy="4716463"/>
          </a:xfrm>
          <a:solidFill>
            <a:schemeClr val="accent6"/>
          </a:solidFill>
        </p:spPr>
        <p:txBody>
          <a:bodyPr lIns="360000" tIns="828000" rIns="360000" bIns="36000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6673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63527" y="1520827"/>
            <a:ext cx="11664951" cy="4716463"/>
          </a:xfrm>
          <a:noFill/>
        </p:spPr>
        <p:txBody>
          <a:bodyPr lIns="360000" tIns="828000" rIns="360000" bIns="36000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6443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(Lin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63527" y="1520827"/>
            <a:ext cx="11664951" cy="4716463"/>
          </a:xfrm>
          <a:noFill/>
        </p:spPr>
        <p:txBody>
          <a:bodyPr lIns="360000" tIns="828000" rIns="360000" bIns="36000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71476" y="1520825"/>
            <a:ext cx="1144905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5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55340" y="6129300"/>
            <a:ext cx="1188132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6203951" y="1520827"/>
            <a:ext cx="5724525" cy="47164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63527" y="1520827"/>
            <a:ext cx="5724525" cy="4716463"/>
          </a:xfrm>
          <a:solidFill>
            <a:schemeClr val="accent4"/>
          </a:solidFill>
        </p:spPr>
        <p:txBody>
          <a:bodyPr lIns="360000" tIns="720000" rIns="360000" bIns="360000"/>
          <a:lstStyle>
            <a:lvl1pPr marL="0" indent="0" algn="l">
              <a:lnSpc>
                <a:spcPct val="9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022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600" y="1113408"/>
            <a:ext cx="6707509" cy="2027560"/>
          </a:xfrm>
        </p:spPr>
        <p:txBody>
          <a:bodyPr anchor="t"/>
          <a:lstStyle>
            <a:lvl1pPr algn="l">
              <a:lnSpc>
                <a:spcPct val="85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1478" y="4581128"/>
            <a:ext cx="6696633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7" name="Bild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93328"/>
            <a:ext cx="2710308" cy="73518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89509"/>
            <a:ext cx="2808000" cy="740572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71477" y="5949280"/>
            <a:ext cx="6696633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298" algn="l"/>
                <a:tab pos="2600260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27" y="0"/>
            <a:ext cx="4982239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7572166" y="828516"/>
            <a:ext cx="3852428" cy="57328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8" y="3212976"/>
            <a:ext cx="6696633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959844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19547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Lin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1354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371476" y="1520825"/>
            <a:ext cx="1144905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842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928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600" y="1113408"/>
            <a:ext cx="6707509" cy="3395712"/>
          </a:xfrm>
        </p:spPr>
        <p:txBody>
          <a:bodyPr anchor="t"/>
          <a:lstStyle>
            <a:lvl1pPr algn="l">
              <a:lnSpc>
                <a:spcPct val="85000"/>
              </a:lnSpc>
              <a:defRPr sz="54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1478" y="4581128"/>
            <a:ext cx="6696633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9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89509"/>
            <a:ext cx="2808000" cy="740572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71477" y="5949280"/>
            <a:ext cx="6696633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298" algn="l"/>
                <a:tab pos="2600260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24" y="877480"/>
            <a:ext cx="4989403" cy="538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5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600" y="1113408"/>
            <a:ext cx="6707509" cy="2027560"/>
          </a:xfrm>
        </p:spPr>
        <p:txBody>
          <a:bodyPr anchor="t"/>
          <a:lstStyle>
            <a:lvl1pPr algn="l">
              <a:lnSpc>
                <a:spcPct val="85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1478" y="4581128"/>
            <a:ext cx="6696633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7" name="Bild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93328"/>
            <a:ext cx="2710308" cy="73518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89509"/>
            <a:ext cx="2808000" cy="740572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71477" y="5949280"/>
            <a:ext cx="6696633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298" algn="l"/>
                <a:tab pos="2600260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27" y="-2955"/>
            <a:ext cx="4982239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7572166" y="828516"/>
            <a:ext cx="3852428" cy="57328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8" y="3212976"/>
            <a:ext cx="6696633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93906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77" y="0"/>
            <a:ext cx="4942465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600" y="1113408"/>
            <a:ext cx="6707509" cy="2027560"/>
          </a:xfrm>
        </p:spPr>
        <p:txBody>
          <a:bodyPr anchor="t"/>
          <a:lstStyle>
            <a:lvl1pPr algn="l">
              <a:lnSpc>
                <a:spcPct val="85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1478" y="4581128"/>
            <a:ext cx="6696633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7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93328"/>
            <a:ext cx="2710308" cy="73518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89509"/>
            <a:ext cx="2808000" cy="740572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71477" y="5949280"/>
            <a:ext cx="6696633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298" algn="l"/>
                <a:tab pos="2600260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7572166" y="828516"/>
            <a:ext cx="3852428" cy="57328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8" y="3212976"/>
            <a:ext cx="6696633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36858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3" y="0"/>
            <a:ext cx="4993059" cy="68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600" y="1113408"/>
            <a:ext cx="6707509" cy="2027560"/>
          </a:xfrm>
        </p:spPr>
        <p:txBody>
          <a:bodyPr anchor="t"/>
          <a:lstStyle>
            <a:lvl1pPr algn="l">
              <a:lnSpc>
                <a:spcPct val="85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1478" y="4581128"/>
            <a:ext cx="6696633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7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93328"/>
            <a:ext cx="2710308" cy="73518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89509"/>
            <a:ext cx="2808000" cy="740572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71477" y="5949280"/>
            <a:ext cx="6696633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298" algn="l"/>
                <a:tab pos="2600260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7572166" y="828516"/>
            <a:ext cx="3852428" cy="57328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8" y="3212976"/>
            <a:ext cx="6696633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210651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600" y="1113408"/>
            <a:ext cx="6707509" cy="2027560"/>
          </a:xfrm>
        </p:spPr>
        <p:txBody>
          <a:bodyPr anchor="t"/>
          <a:lstStyle>
            <a:lvl1pPr algn="l">
              <a:lnSpc>
                <a:spcPct val="85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1478" y="4581128"/>
            <a:ext cx="6696633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7" name="Bild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93328"/>
            <a:ext cx="2710308" cy="73518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89509"/>
            <a:ext cx="2808000" cy="740572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71477" y="5949280"/>
            <a:ext cx="6696633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298" algn="l"/>
                <a:tab pos="2600260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26" y="0"/>
            <a:ext cx="4986185" cy="6881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7572166" y="828516"/>
            <a:ext cx="3852428" cy="57328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8" y="3212976"/>
            <a:ext cx="6696633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94256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600" y="1113408"/>
            <a:ext cx="6707509" cy="2027560"/>
          </a:xfrm>
        </p:spPr>
        <p:txBody>
          <a:bodyPr anchor="t"/>
          <a:lstStyle>
            <a:lvl1pPr algn="l">
              <a:lnSpc>
                <a:spcPct val="85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1478" y="4581128"/>
            <a:ext cx="6696633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7" name="Bild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03" y="93328"/>
            <a:ext cx="2710308" cy="735185"/>
          </a:xfrm>
          <a:prstGeom prst="rect">
            <a:avLst/>
          </a:prstGeom>
        </p:spPr>
      </p:pic>
      <p:pic>
        <p:nvPicPr>
          <p:cNvPr id="9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" y="89509"/>
            <a:ext cx="2808000" cy="740572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71477" y="5949280"/>
            <a:ext cx="6696633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298" algn="l"/>
                <a:tab pos="2600260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25" y="-5570"/>
            <a:ext cx="4949699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7572166" y="828516"/>
            <a:ext cx="3852428" cy="57328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8" y="3212976"/>
            <a:ext cx="6696633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21511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0" y="6093296"/>
            <a:ext cx="12192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3" y="1937014"/>
            <a:ext cx="11844000" cy="493076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600" y="1005396"/>
            <a:ext cx="6707509" cy="659408"/>
          </a:xfrm>
        </p:spPr>
        <p:txBody>
          <a:bodyPr anchor="t"/>
          <a:lstStyle>
            <a:lvl1pPr algn="l">
              <a:lnSpc>
                <a:spcPct val="85000"/>
              </a:lnSpc>
              <a:defRPr sz="5400" b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1478" y="1664804"/>
            <a:ext cx="6696633" cy="1332148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3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870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0" y="6093296"/>
            <a:ext cx="12192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/>
          </p:nvPr>
        </p:nvSpPr>
        <p:spPr>
          <a:xfrm>
            <a:off x="0" y="1052736"/>
            <a:ext cx="12192000" cy="580526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7392143" y="1052736"/>
            <a:ext cx="4806000" cy="58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600057" y="2096852"/>
            <a:ext cx="4680520" cy="1980220"/>
          </a:xfrm>
          <a:solidFill>
            <a:schemeClr val="bg1"/>
          </a:solidFill>
        </p:spPr>
        <p:txBody>
          <a:bodyPr lIns="72000" tIns="72000" rIns="72000" bIns="72000" anchor="ctr"/>
          <a:lstStyle>
            <a:lvl1pPr algn="ctr">
              <a:lnSpc>
                <a:spcPct val="85000"/>
              </a:lnSpc>
              <a:defRPr sz="5400" b="0">
                <a:solidFill>
                  <a:schemeClr val="accent5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375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jpeg"/><Relationship Id="rId2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1478" y="374651"/>
            <a:ext cx="8824241" cy="570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1478" y="1785516"/>
            <a:ext cx="8824241" cy="40197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37184" y="6312715"/>
            <a:ext cx="9367392" cy="29607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pic>
        <p:nvPicPr>
          <p:cNvPr id="9" name="Bild 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31" y="6312715"/>
            <a:ext cx="598695" cy="520942"/>
          </a:xfrm>
          <a:prstGeom prst="rect">
            <a:avLst/>
          </a:prstGeom>
        </p:spPr>
      </p:pic>
      <p:pic>
        <p:nvPicPr>
          <p:cNvPr id="10" name="Bild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16" y="89509"/>
            <a:ext cx="2808000" cy="740572"/>
          </a:xfrm>
          <a:prstGeom prst="rect">
            <a:avLst/>
          </a:prstGeom>
        </p:spPr>
      </p:pic>
      <p:cxnSp>
        <p:nvCxnSpPr>
          <p:cNvPr id="12" name="Gerade Verbindung 11"/>
          <p:cNvCxnSpPr/>
          <p:nvPr/>
        </p:nvCxnSpPr>
        <p:spPr>
          <a:xfrm>
            <a:off x="371476" y="6237288"/>
            <a:ext cx="1144905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75357" y="6312716"/>
            <a:ext cx="1436169" cy="296072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de-DE"/>
            </a:defPPr>
            <a:lvl1pPr>
              <a:defRPr sz="800"/>
            </a:lvl1pPr>
          </a:lstStyle>
          <a:p>
            <a:pPr lvl="0"/>
            <a:fld id="{3C264D8F-5AC1-4129-BC87-0A070031A248}" type="slidenum">
              <a:rPr lang="de-DE" sz="800" smtClean="0"/>
              <a:t>‹Nr.›</a:t>
            </a:fld>
            <a:endParaRPr lang="de-DE" sz="800" dirty="0" smtClean="0"/>
          </a:p>
        </p:txBody>
      </p:sp>
    </p:spTree>
    <p:extLst>
      <p:ext uri="{BB962C8B-B14F-4D97-AF65-F5344CB8AC3E}">
        <p14:creationId xmlns:p14="http://schemas.microsoft.com/office/powerpoint/2010/main" val="79124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74" r:id="rId5"/>
    <p:sldLayoutId id="2147483659" r:id="rId6"/>
    <p:sldLayoutId id="2147483660" r:id="rId7"/>
    <p:sldLayoutId id="2147483671" r:id="rId8"/>
    <p:sldLayoutId id="2147483672" r:id="rId9"/>
    <p:sldLayoutId id="2147483673" r:id="rId10"/>
    <p:sldLayoutId id="214748365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54" r:id="rId20"/>
    <p:sldLayoutId id="2147483670" r:id="rId21"/>
    <p:sldLayoutId id="2147483655" r:id="rId22"/>
    <p:sldLayoutId id="2147483669" r:id="rId2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77" rtl="0" eaLnBrk="1" latinLnBrk="0" hangingPunct="1">
        <a:lnSpc>
          <a:spcPct val="100000"/>
        </a:lnSpc>
        <a:spcBef>
          <a:spcPts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591" indent="-355591" algn="l" defTabSz="91437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984226" indent="-355591" algn="l" defTabSz="91437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346166" indent="-361942" algn="l" defTabSz="91437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757" indent="-355591" algn="l" defTabSz="91437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699" indent="-361942" algn="l" defTabSz="91437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gif"/><Relationship Id="rId3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localhost:8090/global-github-contributions/rest/json/github/getAllCommitsData?repo=ALLE&amp;von=0&amp;bis=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1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1.xml"/><Relationship Id="rId2" Type="http://schemas.openxmlformats.org/officeDocument/2006/relationships/diagramData" Target="../diagrams/data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BIG DATA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Dave Kaufmann</a:t>
            </a:r>
          </a:p>
          <a:p>
            <a:r>
              <a:rPr lang="de-DE" dirty="0" smtClean="0"/>
              <a:t>Matthias </a:t>
            </a:r>
            <a:r>
              <a:rPr lang="de-DE" dirty="0" err="1" smtClean="0"/>
              <a:t>Kutz</a:t>
            </a:r>
            <a:endParaRPr lang="de-DE" dirty="0" smtClean="0"/>
          </a:p>
          <a:p>
            <a:r>
              <a:rPr lang="de-DE" dirty="0"/>
              <a:t>Marcel </a:t>
            </a:r>
            <a:r>
              <a:rPr lang="de-DE" dirty="0" smtClean="0"/>
              <a:t>Grawenhoff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5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User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13" name="Wolke 12"/>
          <p:cNvSpPr/>
          <p:nvPr/>
        </p:nvSpPr>
        <p:spPr>
          <a:xfrm>
            <a:off x="430660" y="4834571"/>
            <a:ext cx="1573831" cy="86409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Github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871864" y="1628800"/>
            <a:ext cx="2592288" cy="437978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endParaRPr lang="de-DE" sz="19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19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8" name="Zylinder 17"/>
          <p:cNvSpPr/>
          <p:nvPr/>
        </p:nvSpPr>
        <p:spPr>
          <a:xfrm>
            <a:off x="9691699" y="3972297"/>
            <a:ext cx="1791145" cy="2053842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031292" y="3081186"/>
            <a:ext cx="1881462" cy="3686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UserService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7655296" y="5126739"/>
            <a:ext cx="190821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/>
          <p:cNvSpPr/>
          <p:nvPr/>
        </p:nvSpPr>
        <p:spPr>
          <a:xfrm>
            <a:off x="5159896" y="1781200"/>
            <a:ext cx="2016224" cy="3917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Map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7727853" y="3070577"/>
            <a:ext cx="362357" cy="362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>
                <a:solidFill>
                  <a:schemeClr val="tx1"/>
                </a:solidFill>
              </a:rPr>
              <a:t>6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2617483" y="3870999"/>
            <a:ext cx="362357" cy="362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>
                <a:solidFill>
                  <a:schemeClr val="tx1"/>
                </a:solidFill>
              </a:rPr>
              <a:t>7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0" name="Gefaltete Ecke 29"/>
          <p:cNvSpPr/>
          <p:nvPr/>
        </p:nvSpPr>
        <p:spPr>
          <a:xfrm>
            <a:off x="2423592" y="4946608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2462750" y="4973159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2" name="Gefaltete Ecke 31"/>
          <p:cNvSpPr/>
          <p:nvPr/>
        </p:nvSpPr>
        <p:spPr>
          <a:xfrm>
            <a:off x="2504655" y="5018208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34" name="Gerade Verbindung mit Pfeil 33"/>
          <p:cNvCxnSpPr/>
          <p:nvPr/>
        </p:nvCxnSpPr>
        <p:spPr>
          <a:xfrm flipH="1">
            <a:off x="3970606" y="3262119"/>
            <a:ext cx="811244" cy="6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H="1">
            <a:off x="1343472" y="3605625"/>
            <a:ext cx="864096" cy="105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3791744" y="5130820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>
            <a:off x="7772031" y="2413514"/>
            <a:ext cx="1656184" cy="2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8113439" y="2027311"/>
            <a:ext cx="895051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Users</a:t>
            </a:r>
          </a:p>
        </p:txBody>
      </p:sp>
      <p:sp>
        <p:nvSpPr>
          <p:cNvPr id="38" name="Ellipse 37"/>
          <p:cNvSpPr/>
          <p:nvPr/>
        </p:nvSpPr>
        <p:spPr>
          <a:xfrm>
            <a:off x="8379787" y="1598289"/>
            <a:ext cx="362357" cy="362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>
                <a:solidFill>
                  <a:schemeClr val="tx1"/>
                </a:solidFill>
              </a:rPr>
              <a:t>5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9" name="Zylinder 38"/>
          <p:cNvSpPr/>
          <p:nvPr/>
        </p:nvSpPr>
        <p:spPr>
          <a:xfrm>
            <a:off x="9610636" y="1781200"/>
            <a:ext cx="1872208" cy="1287760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HDFS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7608168" y="3449853"/>
            <a:ext cx="2002468" cy="813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303624">
            <a:off x="8088180" y="3628698"/>
            <a:ext cx="2232248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User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7636469" y="4775756"/>
            <a:ext cx="2232248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User, Location</a:t>
            </a:r>
          </a:p>
        </p:txBody>
      </p:sp>
      <p:sp>
        <p:nvSpPr>
          <p:cNvPr id="43" name="Ellipse 42"/>
          <p:cNvSpPr/>
          <p:nvPr/>
        </p:nvSpPr>
        <p:spPr>
          <a:xfrm>
            <a:off x="7727853" y="4419086"/>
            <a:ext cx="362357" cy="362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7027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Wolke 5"/>
          <p:cNvSpPr/>
          <p:nvPr/>
        </p:nvSpPr>
        <p:spPr>
          <a:xfrm>
            <a:off x="47328" y="2132856"/>
            <a:ext cx="1573831" cy="86409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Github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9" name="Zylinder 8"/>
          <p:cNvSpPr/>
          <p:nvPr/>
        </p:nvSpPr>
        <p:spPr>
          <a:xfrm rot="5400000">
            <a:off x="6295064" y="1755856"/>
            <a:ext cx="631304" cy="1562856"/>
          </a:xfrm>
          <a:prstGeom prst="ca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129023" y="2348880"/>
            <a:ext cx="864339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Flume</a:t>
            </a:r>
          </a:p>
        </p:txBody>
      </p:sp>
      <p:sp>
        <p:nvSpPr>
          <p:cNvPr id="13" name="Rechteck 12"/>
          <p:cNvSpPr/>
          <p:nvPr/>
        </p:nvSpPr>
        <p:spPr>
          <a:xfrm>
            <a:off x="3107790" y="2094438"/>
            <a:ext cx="1260018" cy="9361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Commit-</a:t>
            </a:r>
            <a:r>
              <a:rPr lang="de-DE" sz="1900" dirty="0" err="1" smtClean="0">
                <a:solidFill>
                  <a:schemeClr val="tx1"/>
                </a:solidFill>
              </a:rPr>
              <a:t>Ingest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711624" y="3246159"/>
            <a:ext cx="1260018" cy="9361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 </a:t>
            </a:r>
            <a:r>
              <a:rPr lang="de-DE" sz="1900" dirty="0" err="1" smtClean="0">
                <a:solidFill>
                  <a:schemeClr val="tx1"/>
                </a:solidFill>
              </a:rPr>
              <a:t>Ingest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8" name="Zylinder 17"/>
          <p:cNvSpPr/>
          <p:nvPr/>
        </p:nvSpPr>
        <p:spPr>
          <a:xfrm>
            <a:off x="8904312" y="1893404"/>
            <a:ext cx="1872208" cy="1287760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19" name="Zylinder 18"/>
          <p:cNvSpPr/>
          <p:nvPr/>
        </p:nvSpPr>
        <p:spPr>
          <a:xfrm>
            <a:off x="6465095" y="3340019"/>
            <a:ext cx="1791145" cy="2644468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21" name="Gerade Verbindung mit Pfeil 20"/>
          <p:cNvCxnSpPr>
            <a:stCxn id="13" idx="3"/>
            <a:endCxn id="9" idx="3"/>
          </p:cNvCxnSpPr>
          <p:nvPr/>
        </p:nvCxnSpPr>
        <p:spPr>
          <a:xfrm flipV="1">
            <a:off x="4367808" y="2537284"/>
            <a:ext cx="1461480" cy="25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1"/>
            <a:endCxn id="18" idx="2"/>
          </p:cNvCxnSpPr>
          <p:nvPr/>
        </p:nvCxnSpPr>
        <p:spPr>
          <a:xfrm>
            <a:off x="7392144" y="2537284"/>
            <a:ext cx="15121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efaltete Ecke 25"/>
          <p:cNvSpPr/>
          <p:nvPr/>
        </p:nvSpPr>
        <p:spPr>
          <a:xfrm>
            <a:off x="4475735" y="2289856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7" name="Gefaltete Ecke 26"/>
          <p:cNvSpPr/>
          <p:nvPr/>
        </p:nvSpPr>
        <p:spPr>
          <a:xfrm>
            <a:off x="4514893" y="2316407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8" name="Gefaltete Ecke 27"/>
          <p:cNvSpPr/>
          <p:nvPr/>
        </p:nvSpPr>
        <p:spPr>
          <a:xfrm>
            <a:off x="4556798" y="2361456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Gefaltete Ecke 30"/>
          <p:cNvSpPr/>
          <p:nvPr/>
        </p:nvSpPr>
        <p:spPr>
          <a:xfrm>
            <a:off x="7548111" y="2348282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2" name="Gefaltete Ecke 31"/>
          <p:cNvSpPr/>
          <p:nvPr/>
        </p:nvSpPr>
        <p:spPr>
          <a:xfrm>
            <a:off x="7587269" y="2374833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3" name="Gefaltete Ecke 32"/>
          <p:cNvSpPr/>
          <p:nvPr/>
        </p:nvSpPr>
        <p:spPr>
          <a:xfrm>
            <a:off x="7629174" y="2419882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Commit</a:t>
            </a:r>
          </a:p>
        </p:txBody>
      </p:sp>
      <p:cxnSp>
        <p:nvCxnSpPr>
          <p:cNvPr id="43" name="Gekrümmte Verbindung 42"/>
          <p:cNvCxnSpPr>
            <a:stCxn id="13" idx="0"/>
            <a:endCxn id="18" idx="1"/>
          </p:cNvCxnSpPr>
          <p:nvPr/>
        </p:nvCxnSpPr>
        <p:spPr>
          <a:xfrm rot="5400000" flipH="1" flipV="1">
            <a:off x="6688590" y="-1057387"/>
            <a:ext cx="201034" cy="6102617"/>
          </a:xfrm>
          <a:prstGeom prst="curvedConnector3">
            <a:avLst>
              <a:gd name="adj1" fmla="val 21371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efaltete Ecke 47"/>
          <p:cNvSpPr/>
          <p:nvPr/>
        </p:nvSpPr>
        <p:spPr>
          <a:xfrm>
            <a:off x="6005840" y="1467623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49" name="Gefaltete Ecke 48"/>
          <p:cNvSpPr/>
          <p:nvPr/>
        </p:nvSpPr>
        <p:spPr>
          <a:xfrm>
            <a:off x="6044998" y="1494174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50" name="Gefaltete Ecke 49"/>
          <p:cNvSpPr/>
          <p:nvPr/>
        </p:nvSpPr>
        <p:spPr>
          <a:xfrm>
            <a:off x="6086903" y="1539223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52" name="Gerade Verbindung mit Pfeil 51"/>
          <p:cNvCxnSpPr>
            <a:stCxn id="6" idx="0"/>
            <a:endCxn id="13" idx="1"/>
          </p:cNvCxnSpPr>
          <p:nvPr/>
        </p:nvCxnSpPr>
        <p:spPr>
          <a:xfrm flipV="1">
            <a:off x="1619847" y="2562490"/>
            <a:ext cx="1487943" cy="2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efaltete Ecke 55"/>
          <p:cNvSpPr/>
          <p:nvPr/>
        </p:nvSpPr>
        <p:spPr>
          <a:xfrm>
            <a:off x="1687697" y="2333174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57" name="Gefaltete Ecke 56"/>
          <p:cNvSpPr/>
          <p:nvPr/>
        </p:nvSpPr>
        <p:spPr>
          <a:xfrm>
            <a:off x="1726855" y="2359725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58" name="Gefaltete Ecke 57"/>
          <p:cNvSpPr/>
          <p:nvPr/>
        </p:nvSpPr>
        <p:spPr>
          <a:xfrm>
            <a:off x="1768760" y="2404774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Commit</a:t>
            </a:r>
          </a:p>
        </p:txBody>
      </p:sp>
      <p:cxnSp>
        <p:nvCxnSpPr>
          <p:cNvPr id="62" name="Gerade Verbindung mit Pfeil 61"/>
          <p:cNvCxnSpPr/>
          <p:nvPr/>
        </p:nvCxnSpPr>
        <p:spPr>
          <a:xfrm flipH="1" flipV="1">
            <a:off x="1343473" y="2852936"/>
            <a:ext cx="1338486" cy="63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6" idx="1"/>
            <a:endCxn id="17" idx="1"/>
          </p:cNvCxnSpPr>
          <p:nvPr/>
        </p:nvCxnSpPr>
        <p:spPr>
          <a:xfrm>
            <a:off x="834244" y="2996032"/>
            <a:ext cx="1877380" cy="718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/>
          <p:cNvSpPr txBox="1"/>
          <p:nvPr/>
        </p:nvSpPr>
        <p:spPr>
          <a:xfrm rot="996261">
            <a:off x="1820055" y="2923536"/>
            <a:ext cx="700833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User</a:t>
            </a:r>
            <a:endParaRPr lang="de-DE" sz="1900" dirty="0" err="1" smtClean="0"/>
          </a:p>
        </p:txBody>
      </p:sp>
      <p:sp>
        <p:nvSpPr>
          <p:cNvPr id="66" name="Textfeld 65"/>
          <p:cNvSpPr txBox="1"/>
          <p:nvPr/>
        </p:nvSpPr>
        <p:spPr>
          <a:xfrm rot="1358564">
            <a:off x="728634" y="3257210"/>
            <a:ext cx="1829347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Location-String</a:t>
            </a:r>
          </a:p>
        </p:txBody>
      </p:sp>
      <p:sp>
        <p:nvSpPr>
          <p:cNvPr id="68" name="Rechteck 67"/>
          <p:cNvSpPr/>
          <p:nvPr/>
        </p:nvSpPr>
        <p:spPr>
          <a:xfrm>
            <a:off x="6542010" y="4217366"/>
            <a:ext cx="1630271" cy="30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Locations</a:t>
            </a:r>
          </a:p>
        </p:txBody>
      </p:sp>
      <p:sp>
        <p:nvSpPr>
          <p:cNvPr id="70" name="Rechteck 69"/>
          <p:cNvSpPr/>
          <p:nvPr/>
        </p:nvSpPr>
        <p:spPr>
          <a:xfrm>
            <a:off x="6536036" y="4603833"/>
            <a:ext cx="1630271" cy="30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Repositories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71" name="Rechteck 70"/>
          <p:cNvSpPr/>
          <p:nvPr/>
        </p:nvSpPr>
        <p:spPr>
          <a:xfrm>
            <a:off x="6536036" y="4975314"/>
            <a:ext cx="1630271" cy="30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72" name="Rechteck 71"/>
          <p:cNvSpPr/>
          <p:nvPr/>
        </p:nvSpPr>
        <p:spPr>
          <a:xfrm>
            <a:off x="6536036" y="5370852"/>
            <a:ext cx="1630271" cy="30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Commits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74" name="Gerade Verbindung mit Pfeil 73"/>
          <p:cNvCxnSpPr>
            <a:stCxn id="17" idx="3"/>
          </p:cNvCxnSpPr>
          <p:nvPr/>
        </p:nvCxnSpPr>
        <p:spPr>
          <a:xfrm>
            <a:off x="3971642" y="3714211"/>
            <a:ext cx="2549238" cy="63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/>
          <p:cNvSpPr txBox="1"/>
          <p:nvPr/>
        </p:nvSpPr>
        <p:spPr>
          <a:xfrm rot="825964">
            <a:off x="4234577" y="3671846"/>
            <a:ext cx="1829347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Location-String</a:t>
            </a:r>
          </a:p>
        </p:txBody>
      </p:sp>
      <p:cxnSp>
        <p:nvCxnSpPr>
          <p:cNvPr id="78" name="Gerade Verbindung mit Pfeil 77"/>
          <p:cNvCxnSpPr/>
          <p:nvPr/>
        </p:nvCxnSpPr>
        <p:spPr>
          <a:xfrm>
            <a:off x="3966187" y="3989678"/>
            <a:ext cx="2554693" cy="113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/>
          <p:cNvSpPr txBox="1"/>
          <p:nvPr/>
        </p:nvSpPr>
        <p:spPr>
          <a:xfrm rot="1421539">
            <a:off x="4026519" y="4217699"/>
            <a:ext cx="2466766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User, Location-String</a:t>
            </a:r>
            <a:endParaRPr lang="de-DE" sz="1900" dirty="0" smtClean="0"/>
          </a:p>
        </p:txBody>
      </p:sp>
      <p:cxnSp>
        <p:nvCxnSpPr>
          <p:cNvPr id="86" name="Gerade Verbindung mit Pfeil 85"/>
          <p:cNvCxnSpPr/>
          <p:nvPr/>
        </p:nvCxnSpPr>
        <p:spPr>
          <a:xfrm flipH="1">
            <a:off x="3966187" y="2996952"/>
            <a:ext cx="4938125" cy="40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 rot="21278314">
            <a:off x="5017320" y="2956781"/>
            <a:ext cx="700833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User</a:t>
            </a:r>
            <a:endParaRPr lang="de-DE" sz="1900" dirty="0" err="1" smtClean="0"/>
          </a:p>
        </p:txBody>
      </p:sp>
    </p:spTree>
    <p:extLst>
      <p:ext uri="{BB962C8B-B14F-4D97-AF65-F5344CB8AC3E}">
        <p14:creationId xmlns:p14="http://schemas.microsoft.com/office/powerpoint/2010/main" val="20654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Staging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Pig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4314120"/>
            <a:ext cx="1849595" cy="1665834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3917754" y="1562657"/>
            <a:ext cx="864096" cy="324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9" name="Rechteck 18"/>
          <p:cNvSpPr/>
          <p:nvPr/>
        </p:nvSpPr>
        <p:spPr>
          <a:xfrm>
            <a:off x="5566350" y="2064243"/>
            <a:ext cx="864096" cy="324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users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938759" y="2780928"/>
            <a:ext cx="864096" cy="324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raw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5566350" y="2774855"/>
            <a:ext cx="864096" cy="3245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raw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639616" y="2071453"/>
            <a:ext cx="864096" cy="324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repos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797981" y="2775169"/>
            <a:ext cx="1408864" cy="3245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processing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8526173" y="2779367"/>
            <a:ext cx="1026211" cy="3245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archive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27" name="Gerader Verbinder 26"/>
          <p:cNvCxnSpPr>
            <a:stCxn id="19" idx="2"/>
            <a:endCxn id="21" idx="0"/>
          </p:cNvCxnSpPr>
          <p:nvPr/>
        </p:nvCxnSpPr>
        <p:spPr>
          <a:xfrm>
            <a:off x="5998398" y="2388763"/>
            <a:ext cx="0" cy="386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21" idx="3"/>
            <a:endCxn id="24" idx="1"/>
          </p:cNvCxnSpPr>
          <p:nvPr/>
        </p:nvCxnSpPr>
        <p:spPr>
          <a:xfrm>
            <a:off x="6430446" y="2937115"/>
            <a:ext cx="367535" cy="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24" idx="3"/>
            <a:endCxn id="25" idx="1"/>
          </p:cNvCxnSpPr>
          <p:nvPr/>
        </p:nvCxnSpPr>
        <p:spPr>
          <a:xfrm>
            <a:off x="8206845" y="2937429"/>
            <a:ext cx="319328" cy="4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910409" y="3335955"/>
            <a:ext cx="920796" cy="324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:</a:t>
            </a:r>
            <a:r>
              <a:rPr lang="de-DE" sz="1900" dirty="0" err="1" smtClean="0">
                <a:solidFill>
                  <a:schemeClr val="tx1"/>
                </a:solidFill>
              </a:rPr>
              <a:t>owner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910409" y="3874347"/>
            <a:ext cx="920796" cy="324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:</a:t>
            </a:r>
            <a:r>
              <a:rPr lang="de-DE" sz="1900" dirty="0" err="1" smtClean="0">
                <a:solidFill>
                  <a:schemeClr val="tx1"/>
                </a:solidFill>
              </a:rPr>
              <a:t>repo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542592" y="4429374"/>
            <a:ext cx="1657199" cy="324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CommitEvent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13731" y="4976688"/>
            <a:ext cx="1314919" cy="3245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:</a:t>
            </a:r>
            <a:r>
              <a:rPr lang="de-DE" sz="1900" dirty="0" err="1" smtClean="0">
                <a:solidFill>
                  <a:schemeClr val="tx1"/>
                </a:solidFill>
              </a:rPr>
              <a:t>committer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41" name="Gerader Verbinder 40"/>
          <p:cNvCxnSpPr>
            <a:stCxn id="23" idx="2"/>
            <a:endCxn id="20" idx="0"/>
          </p:cNvCxnSpPr>
          <p:nvPr/>
        </p:nvCxnSpPr>
        <p:spPr>
          <a:xfrm flipH="1">
            <a:off x="1370807" y="2395973"/>
            <a:ext cx="1700857" cy="384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20" idx="2"/>
            <a:endCxn id="33" idx="0"/>
          </p:cNvCxnSpPr>
          <p:nvPr/>
        </p:nvCxnSpPr>
        <p:spPr>
          <a:xfrm>
            <a:off x="1370807" y="3105448"/>
            <a:ext cx="0" cy="23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stCxn id="33" idx="2"/>
            <a:endCxn id="34" idx="0"/>
          </p:cNvCxnSpPr>
          <p:nvPr/>
        </p:nvCxnSpPr>
        <p:spPr>
          <a:xfrm>
            <a:off x="1370807" y="3660475"/>
            <a:ext cx="0" cy="213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stCxn id="34" idx="2"/>
            <a:endCxn id="35" idx="0"/>
          </p:cNvCxnSpPr>
          <p:nvPr/>
        </p:nvCxnSpPr>
        <p:spPr>
          <a:xfrm>
            <a:off x="1370807" y="4198867"/>
            <a:ext cx="385" cy="230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stCxn id="35" idx="2"/>
            <a:endCxn id="39" idx="0"/>
          </p:cNvCxnSpPr>
          <p:nvPr/>
        </p:nvCxnSpPr>
        <p:spPr>
          <a:xfrm flipH="1">
            <a:off x="1371191" y="4753894"/>
            <a:ext cx="1" cy="222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17" idx="1"/>
            <a:endCxn id="23" idx="0"/>
          </p:cNvCxnSpPr>
          <p:nvPr/>
        </p:nvCxnSpPr>
        <p:spPr>
          <a:xfrm flipH="1">
            <a:off x="3071664" y="1724917"/>
            <a:ext cx="846090" cy="346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stCxn id="17" idx="3"/>
            <a:endCxn id="19" idx="0"/>
          </p:cNvCxnSpPr>
          <p:nvPr/>
        </p:nvCxnSpPr>
        <p:spPr>
          <a:xfrm>
            <a:off x="4781850" y="1724917"/>
            <a:ext cx="1216548" cy="339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2287430" y="2780422"/>
            <a:ext cx="1408864" cy="3245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processing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4058904" y="2782125"/>
            <a:ext cx="1026211" cy="3245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archive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57" name="Gerader Verbinder 56"/>
          <p:cNvCxnSpPr>
            <a:stCxn id="20" idx="3"/>
            <a:endCxn id="54" idx="1"/>
          </p:cNvCxnSpPr>
          <p:nvPr/>
        </p:nvCxnSpPr>
        <p:spPr>
          <a:xfrm flipV="1">
            <a:off x="1802855" y="2942682"/>
            <a:ext cx="484575" cy="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54" idx="3"/>
            <a:endCxn id="55" idx="1"/>
          </p:cNvCxnSpPr>
          <p:nvPr/>
        </p:nvCxnSpPr>
        <p:spPr>
          <a:xfrm>
            <a:off x="3696294" y="2942682"/>
            <a:ext cx="362610" cy="17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3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Geolocations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User </a:t>
            </a:r>
            <a:r>
              <a:rPr lang="de-DE" dirty="0" err="1" smtClean="0"/>
              <a:t>Ingest</a:t>
            </a:r>
            <a:r>
              <a:rPr lang="de-DE" dirty="0" smtClean="0"/>
              <a:t> gibt Daten zu Nutzern zurück</a:t>
            </a:r>
          </a:p>
          <a:p>
            <a:r>
              <a:rPr lang="de-DE" dirty="0" smtClean="0"/>
              <a:t>Daten beinhalten Informationen zum </a:t>
            </a:r>
            <a:r>
              <a:rPr lang="de-DE" dirty="0" smtClean="0"/>
              <a:t>Standort</a:t>
            </a:r>
            <a:endParaRPr lang="de-DE" dirty="0" smtClean="0"/>
          </a:p>
          <a:p>
            <a:r>
              <a:rPr lang="de-DE" dirty="0" smtClean="0"/>
              <a:t>Angabe zum </a:t>
            </a:r>
            <a:r>
              <a:rPr lang="de-DE" dirty="0" smtClean="0"/>
              <a:t>Standort ist </a:t>
            </a:r>
            <a:r>
              <a:rPr lang="de-DE" dirty="0" smtClean="0"/>
              <a:t>ein Freitextfeld</a:t>
            </a:r>
          </a:p>
          <a:p>
            <a:pPr lvl="1">
              <a:buFont typeface="Wingdings" charset="2"/>
              <a:buChar char="Ø"/>
            </a:pPr>
            <a:r>
              <a:rPr lang="de-DE" dirty="0" smtClean="0"/>
              <a:t>Daten unstrukturiert</a:t>
            </a:r>
            <a:endParaRPr lang="de-DE" dirty="0"/>
          </a:p>
          <a:p>
            <a:pPr lvl="1">
              <a:buFont typeface="Wingdings" charset="2"/>
              <a:buChar char="Ø"/>
            </a:pPr>
            <a:r>
              <a:rPr lang="de-DE" dirty="0" smtClean="0"/>
              <a:t>Keine Positionsdaten</a:t>
            </a:r>
          </a:p>
          <a:p>
            <a:pPr>
              <a:buFont typeface="Wingdings" charset="2"/>
              <a:buChar char="Ø"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Google </a:t>
            </a:r>
            <a:r>
              <a:rPr lang="de-DE" dirty="0" err="1" smtClean="0"/>
              <a:t>Geocoding</a:t>
            </a:r>
            <a:r>
              <a:rPr lang="de-DE" dirty="0" smtClean="0"/>
              <a:t> API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Kann unstrukturierte Daten verarbeiten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Gibt strukturierte Daten zurück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Daten beinhalten Angabe zum Längen- und</a:t>
            </a:r>
            <a:br>
              <a:rPr lang="de-DE" dirty="0" smtClean="0"/>
            </a:br>
            <a:r>
              <a:rPr lang="de-DE" dirty="0" smtClean="0"/>
              <a:t>Breitengrad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Java API</a:t>
            </a:r>
          </a:p>
          <a:p>
            <a:pPr lvl="1">
              <a:buFont typeface="Arial" charset="0"/>
              <a:buChar char="•"/>
            </a:pPr>
            <a:r>
              <a:rPr lang="de-DE" dirty="0" err="1" smtClean="0"/>
              <a:t>Requestlimit</a:t>
            </a:r>
            <a:r>
              <a:rPr lang="de-DE" dirty="0" smtClean="0"/>
              <a:t> relativ hoch</a:t>
            </a:r>
          </a:p>
          <a:p>
            <a:pPr>
              <a:buFont typeface="Arial" charset="0"/>
              <a:buChar char="•"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39" y="4081152"/>
            <a:ext cx="3554760" cy="213285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1971422"/>
            <a:ext cx="1896226" cy="19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478" y="1785516"/>
            <a:ext cx="11485162" cy="401974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 smtClean="0"/>
              <a:t>maps.googleapis.com</a:t>
            </a:r>
            <a:r>
              <a:rPr lang="de-DE" dirty="0" smtClean="0"/>
              <a:t>/</a:t>
            </a:r>
            <a:r>
              <a:rPr lang="de-DE" dirty="0" err="1" smtClean="0"/>
              <a:t>maps</a:t>
            </a:r>
            <a:r>
              <a:rPr lang="de-DE" dirty="0" smtClean="0"/>
              <a:t>/</a:t>
            </a:r>
            <a:r>
              <a:rPr lang="de-DE" dirty="0" err="1" smtClean="0"/>
              <a:t>api</a:t>
            </a:r>
            <a:r>
              <a:rPr lang="de-DE" dirty="0" smtClean="0"/>
              <a:t>/</a:t>
            </a:r>
            <a:r>
              <a:rPr lang="de-DE" dirty="0" err="1" smtClean="0"/>
              <a:t>geocode</a:t>
            </a:r>
            <a:r>
              <a:rPr lang="de-DE" dirty="0" smtClean="0"/>
              <a:t>/</a:t>
            </a:r>
            <a:r>
              <a:rPr lang="de-DE" dirty="0" err="1" smtClean="0"/>
              <a:t>json?address</a:t>
            </a:r>
            <a:r>
              <a:rPr lang="de-DE" dirty="0" smtClean="0"/>
              <a:t>=</a:t>
            </a:r>
            <a:r>
              <a:rPr lang="de-DE" dirty="0" err="1" smtClean="0"/>
              <a:t>Münster&amp;key</a:t>
            </a:r>
            <a:r>
              <a:rPr lang="de-DE" dirty="0" smtClean="0"/>
              <a:t>=API_KEY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Geolocations</a:t>
            </a:r>
            <a:r>
              <a:rPr lang="de-DE" dirty="0" smtClean="0"/>
              <a:t>: Beispiel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420888"/>
            <a:ext cx="5094148" cy="345705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68" y="2438075"/>
            <a:ext cx="5090035" cy="3457054"/>
          </a:xfrm>
          <a:prstGeom prst="rect">
            <a:avLst/>
          </a:prstGeom>
        </p:spPr>
      </p:pic>
      <p:sp>
        <p:nvSpPr>
          <p:cNvPr id="12" name="Prozess 11"/>
          <p:cNvSpPr/>
          <p:nvPr/>
        </p:nvSpPr>
        <p:spPr>
          <a:xfrm>
            <a:off x="1199456" y="2852936"/>
            <a:ext cx="3024336" cy="79208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3" name="Prozess 12"/>
          <p:cNvSpPr/>
          <p:nvPr/>
        </p:nvSpPr>
        <p:spPr>
          <a:xfrm>
            <a:off x="1389296" y="4943536"/>
            <a:ext cx="2762488" cy="64570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4" name="Prozess 13"/>
          <p:cNvSpPr/>
          <p:nvPr/>
        </p:nvSpPr>
        <p:spPr>
          <a:xfrm>
            <a:off x="7104112" y="3861047"/>
            <a:ext cx="2520280" cy="432049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Lesender und schreibender Zugriff auf </a:t>
            </a:r>
            <a:r>
              <a:rPr lang="de-DE" dirty="0" err="1" smtClean="0"/>
              <a:t>HBase</a:t>
            </a:r>
            <a:endParaRPr lang="de-DE" dirty="0" smtClean="0"/>
          </a:p>
          <a:p>
            <a:r>
              <a:rPr lang="de-DE" dirty="0" err="1" smtClean="0"/>
              <a:t>HBase</a:t>
            </a:r>
            <a:r>
              <a:rPr lang="de-DE" dirty="0" smtClean="0"/>
              <a:t> spezifischer </a:t>
            </a:r>
            <a:r>
              <a:rPr lang="de-DE" dirty="0" err="1" smtClean="0"/>
              <a:t>MapReduce</a:t>
            </a:r>
            <a:r>
              <a:rPr lang="de-DE" dirty="0" smtClean="0"/>
              <a:t> Job</a:t>
            </a:r>
          </a:p>
          <a:p>
            <a:pPr lvl="1"/>
            <a:r>
              <a:rPr lang="de-DE" dirty="0" smtClean="0"/>
              <a:t>Eingabe sind </a:t>
            </a:r>
            <a:r>
              <a:rPr lang="de-DE" dirty="0" smtClean="0"/>
              <a:t>Datenbankzeilen mit </a:t>
            </a:r>
            <a:r>
              <a:rPr lang="de-DE" smtClean="0"/>
              <a:t>TableMapper</a:t>
            </a:r>
            <a:endParaRPr lang="de-DE" dirty="0" smtClean="0"/>
          </a:p>
          <a:p>
            <a:pPr lvl="1"/>
            <a:r>
              <a:rPr lang="de-DE" dirty="0" err="1" smtClean="0"/>
              <a:t>Reducer</a:t>
            </a:r>
            <a:r>
              <a:rPr lang="de-DE" dirty="0" smtClean="0"/>
              <a:t> wird von </a:t>
            </a:r>
            <a:r>
              <a:rPr lang="de-DE" dirty="0" err="1" smtClean="0"/>
              <a:t>HBase</a:t>
            </a:r>
            <a:r>
              <a:rPr lang="de-DE" dirty="0" smtClean="0"/>
              <a:t> Java API geliefert</a:t>
            </a:r>
          </a:p>
          <a:p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Rohe Daten der Wohnorte werden eingelesen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Mapper gibt die unstrukturierten Daten an die Google</a:t>
            </a:r>
            <a:br>
              <a:rPr lang="de-DE" dirty="0" smtClean="0"/>
            </a:br>
            <a:r>
              <a:rPr lang="de-DE" dirty="0" smtClean="0"/>
              <a:t>API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Google API gibt strukturierte Daten zurück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Mapper gibt die Daten an den </a:t>
            </a:r>
            <a:r>
              <a:rPr lang="de-DE" dirty="0" err="1" smtClean="0"/>
              <a:t>Reducer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err="1" smtClean="0"/>
              <a:t>Reducer</a:t>
            </a:r>
            <a:r>
              <a:rPr lang="de-DE" dirty="0" smtClean="0"/>
              <a:t> füllt die Spalten der </a:t>
            </a:r>
            <a:r>
              <a:rPr lang="de-DE" dirty="0" err="1" smtClean="0"/>
              <a:t>HBase</a:t>
            </a:r>
            <a:r>
              <a:rPr lang="de-DE" dirty="0" smtClean="0"/>
              <a:t> Tabelle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Geolocations</a:t>
            </a:r>
            <a:r>
              <a:rPr lang="de-DE" dirty="0" smtClean="0"/>
              <a:t>: </a:t>
            </a:r>
            <a:r>
              <a:rPr lang="de-DE" dirty="0" err="1" smtClean="0"/>
              <a:t>MapReduce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104112" y="3363342"/>
            <a:ext cx="15841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Mapper</a:t>
            </a:r>
          </a:p>
        </p:txBody>
      </p:sp>
      <p:sp>
        <p:nvSpPr>
          <p:cNvPr id="7" name="Rechteck 6"/>
          <p:cNvSpPr/>
          <p:nvPr/>
        </p:nvSpPr>
        <p:spPr>
          <a:xfrm>
            <a:off x="10056440" y="3363342"/>
            <a:ext cx="15841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Reducer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9" name="Gerade Verbindung mit Pfeil 8"/>
          <p:cNvCxnSpPr>
            <a:stCxn id="6" idx="3"/>
            <a:endCxn id="7" idx="1"/>
          </p:cNvCxnSpPr>
          <p:nvPr/>
        </p:nvCxnSpPr>
        <p:spPr>
          <a:xfrm>
            <a:off x="8688288" y="3795390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Wolke 11"/>
          <p:cNvSpPr/>
          <p:nvPr/>
        </p:nvSpPr>
        <p:spPr>
          <a:xfrm>
            <a:off x="6837952" y="1693851"/>
            <a:ext cx="2116495" cy="116204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Google </a:t>
            </a:r>
            <a:r>
              <a:rPr lang="de-DE" sz="1900" dirty="0" err="1" smtClean="0">
                <a:solidFill>
                  <a:schemeClr val="tx1"/>
                </a:solidFill>
              </a:rPr>
              <a:t>Geocoding</a:t>
            </a:r>
            <a:r>
              <a:rPr lang="de-DE" sz="1900" dirty="0" smtClean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13" name="Zylinder 12"/>
          <p:cNvSpPr/>
          <p:nvPr/>
        </p:nvSpPr>
        <p:spPr>
          <a:xfrm>
            <a:off x="8587698" y="4718795"/>
            <a:ext cx="1569331" cy="1327895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>
            <a:stCxn id="13" idx="2"/>
            <a:endCxn id="6" idx="2"/>
          </p:cNvCxnSpPr>
          <p:nvPr/>
        </p:nvCxnSpPr>
        <p:spPr>
          <a:xfrm flipH="1" flipV="1">
            <a:off x="7896200" y="4227438"/>
            <a:ext cx="691498" cy="1155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6" idx="0"/>
            <a:endCxn id="12" idx="1"/>
          </p:cNvCxnSpPr>
          <p:nvPr/>
        </p:nvCxnSpPr>
        <p:spPr>
          <a:xfrm flipV="1">
            <a:off x="7896200" y="2854654"/>
            <a:ext cx="0" cy="5086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7" idx="2"/>
            <a:endCxn id="13" idx="4"/>
          </p:cNvCxnSpPr>
          <p:nvPr/>
        </p:nvCxnSpPr>
        <p:spPr>
          <a:xfrm flipH="1">
            <a:off x="10157029" y="4227438"/>
            <a:ext cx="691499" cy="1155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7464151" y="4734889"/>
            <a:ext cx="864096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800" smtClean="0"/>
              <a:t>1. </a:t>
            </a:r>
            <a:r>
              <a:rPr lang="de-DE" sz="800" dirty="0" smtClean="0"/>
              <a:t>Rohe Daten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7104110" y="2995948"/>
            <a:ext cx="864097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800" dirty="0" smtClean="0"/>
              <a:t>2. Rohe Daten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7926737" y="2992056"/>
            <a:ext cx="1265610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800" dirty="0" smtClean="0"/>
              <a:t>3. Strukturierte Daten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8851948" y="3795390"/>
            <a:ext cx="1265610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800" dirty="0" smtClean="0"/>
              <a:t>4. (</a:t>
            </a:r>
            <a:r>
              <a:rPr lang="de-DE" sz="800" dirty="0" err="1" smtClean="0"/>
              <a:t>Writable</a:t>
            </a:r>
            <a:r>
              <a:rPr lang="de-DE" sz="800" dirty="0" smtClean="0"/>
              <a:t>, </a:t>
            </a:r>
            <a:r>
              <a:rPr lang="de-DE" sz="800" dirty="0" err="1" smtClean="0"/>
              <a:t>Put</a:t>
            </a:r>
            <a:r>
              <a:rPr lang="de-DE" sz="800" dirty="0" smtClean="0"/>
              <a:t>)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0485534" y="4743224"/>
            <a:ext cx="126561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800" dirty="0"/>
              <a:t>5</a:t>
            </a:r>
            <a:r>
              <a:rPr lang="de-DE" sz="800" dirty="0" smtClean="0"/>
              <a:t>. (Stadt, Längengrad, Breitengrad, Land)</a:t>
            </a:r>
          </a:p>
        </p:txBody>
      </p:sp>
    </p:spTree>
    <p:extLst>
      <p:ext uri="{BB962C8B-B14F-4D97-AF65-F5344CB8AC3E}">
        <p14:creationId xmlns:p14="http://schemas.microsoft.com/office/powerpoint/2010/main" val="49098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Geolocation</a:t>
            </a:r>
            <a:r>
              <a:rPr lang="de-DE" dirty="0" smtClean="0"/>
              <a:t>: Ergebnisse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04" y="1737937"/>
            <a:ext cx="4968552" cy="42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Data Processing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600" y="2420888"/>
            <a:ext cx="6696633" cy="1332148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4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Processing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44352" y="6309320"/>
            <a:ext cx="9367392" cy="296072"/>
          </a:xfrm>
        </p:spPr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Ausgangslage</a:t>
            </a:r>
            <a:endParaRPr lang="de-DE" dirty="0"/>
          </a:p>
        </p:txBody>
      </p:sp>
      <p:sp>
        <p:nvSpPr>
          <p:cNvPr id="6" name="Zylinder 5"/>
          <p:cNvSpPr/>
          <p:nvPr/>
        </p:nvSpPr>
        <p:spPr>
          <a:xfrm>
            <a:off x="6672064" y="1695486"/>
            <a:ext cx="2341524" cy="1981289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7" name="Zylinder 6"/>
          <p:cNvSpPr/>
          <p:nvPr/>
        </p:nvSpPr>
        <p:spPr>
          <a:xfrm>
            <a:off x="1199456" y="1695486"/>
            <a:ext cx="2369342" cy="2032606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8" name="Zentralspeicher 7"/>
          <p:cNvSpPr/>
          <p:nvPr/>
        </p:nvSpPr>
        <p:spPr>
          <a:xfrm>
            <a:off x="6761292" y="2750093"/>
            <a:ext cx="1030461" cy="673763"/>
          </a:xfrm>
          <a:prstGeom prst="flowChartInternal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9" name="Zentralspeicher 8"/>
          <p:cNvSpPr/>
          <p:nvPr/>
        </p:nvSpPr>
        <p:spPr>
          <a:xfrm>
            <a:off x="7887440" y="2750092"/>
            <a:ext cx="1030461" cy="673763"/>
          </a:xfrm>
          <a:prstGeom prst="flowChartInternal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Location</a:t>
            </a:r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58" y="3789040"/>
            <a:ext cx="1040657" cy="2295753"/>
          </a:xfr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78" y="3789039"/>
            <a:ext cx="3559991" cy="2295753"/>
          </a:xfrm>
          <a:prstGeom prst="rect">
            <a:avLst/>
          </a:prstGeom>
        </p:spPr>
      </p:pic>
      <p:cxnSp>
        <p:nvCxnSpPr>
          <p:cNvPr id="17" name="Gerade Verbindung mit Pfeil 16"/>
          <p:cNvCxnSpPr>
            <a:stCxn id="9" idx="2"/>
            <a:endCxn id="15" idx="0"/>
          </p:cNvCxnSpPr>
          <p:nvPr/>
        </p:nvCxnSpPr>
        <p:spPr>
          <a:xfrm>
            <a:off x="8402671" y="3423855"/>
            <a:ext cx="1663703" cy="365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2"/>
            <a:endCxn id="14" idx="0"/>
          </p:cNvCxnSpPr>
          <p:nvPr/>
        </p:nvCxnSpPr>
        <p:spPr>
          <a:xfrm flipH="1">
            <a:off x="5869087" y="3423856"/>
            <a:ext cx="1407436" cy="365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1880071" y="4018760"/>
            <a:ext cx="10081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data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695400" y="4576875"/>
            <a:ext cx="10081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100" dirty="0" err="1" smtClean="0">
                <a:solidFill>
                  <a:schemeClr val="tx1"/>
                </a:solidFill>
              </a:rPr>
              <a:t>raw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880071" y="4576875"/>
            <a:ext cx="10081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err="1" smtClean="0">
                <a:solidFill>
                  <a:schemeClr val="tx1"/>
                </a:solidFill>
              </a:rPr>
              <a:t>processing</a:t>
            </a:r>
            <a:endParaRPr lang="de-DE" sz="1200" dirty="0" smtClean="0">
              <a:solidFill>
                <a:schemeClr val="tx1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3064742" y="4576875"/>
            <a:ext cx="10081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err="1" smtClean="0">
                <a:solidFill>
                  <a:schemeClr val="tx1"/>
                </a:solidFill>
              </a:rPr>
              <a:t>archive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35" name="Gerade Verbindung 34"/>
          <p:cNvCxnSpPr>
            <a:stCxn id="7" idx="3"/>
            <a:endCxn id="27" idx="0"/>
          </p:cNvCxnSpPr>
          <p:nvPr/>
        </p:nvCxnSpPr>
        <p:spPr>
          <a:xfrm>
            <a:off x="2384127" y="3728092"/>
            <a:ext cx="0" cy="290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>
            <a:stCxn id="27" idx="2"/>
            <a:endCxn id="32" idx="0"/>
          </p:cNvCxnSpPr>
          <p:nvPr/>
        </p:nvCxnSpPr>
        <p:spPr>
          <a:xfrm>
            <a:off x="2384127" y="4378800"/>
            <a:ext cx="0" cy="19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>
            <a:stCxn id="27" idx="2"/>
            <a:endCxn id="31" idx="0"/>
          </p:cNvCxnSpPr>
          <p:nvPr/>
        </p:nvCxnSpPr>
        <p:spPr>
          <a:xfrm flipH="1">
            <a:off x="1199456" y="4378800"/>
            <a:ext cx="1184671" cy="19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>
            <a:stCxn id="27" idx="2"/>
            <a:endCxn id="33" idx="0"/>
          </p:cNvCxnSpPr>
          <p:nvPr/>
        </p:nvCxnSpPr>
        <p:spPr>
          <a:xfrm>
            <a:off x="2384127" y="4378800"/>
            <a:ext cx="1184671" cy="19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efaltete Ecke 41"/>
          <p:cNvSpPr/>
          <p:nvPr/>
        </p:nvSpPr>
        <p:spPr>
          <a:xfrm>
            <a:off x="2115788" y="5174647"/>
            <a:ext cx="720080" cy="72008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43" name="Gefaltete Ecke 42"/>
          <p:cNvSpPr/>
          <p:nvPr/>
        </p:nvSpPr>
        <p:spPr>
          <a:xfrm>
            <a:off x="1996477" y="5291222"/>
            <a:ext cx="720080" cy="72008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44" name="Gefaltete Ecke 43"/>
          <p:cNvSpPr/>
          <p:nvPr/>
        </p:nvSpPr>
        <p:spPr>
          <a:xfrm>
            <a:off x="1877165" y="5403421"/>
            <a:ext cx="720080" cy="72008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*.</a:t>
            </a:r>
            <a:r>
              <a:rPr lang="de-DE" sz="1200" dirty="0" err="1" smtClean="0">
                <a:solidFill>
                  <a:schemeClr val="tx1"/>
                </a:solidFill>
              </a:rPr>
              <a:t>dat</a:t>
            </a:r>
            <a:endParaRPr lang="de-DE" sz="1200" dirty="0" smtClean="0">
              <a:solidFill>
                <a:schemeClr val="tx1"/>
              </a:solidFill>
            </a:endParaRPr>
          </a:p>
        </p:txBody>
      </p:sp>
      <p:cxnSp>
        <p:nvCxnSpPr>
          <p:cNvPr id="46" name="Gerade Verbindung 45"/>
          <p:cNvCxnSpPr>
            <a:stCxn id="32" idx="2"/>
          </p:cNvCxnSpPr>
          <p:nvPr/>
        </p:nvCxnSpPr>
        <p:spPr>
          <a:xfrm>
            <a:off x="2384127" y="4936915"/>
            <a:ext cx="0" cy="237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807267" y="5412379"/>
            <a:ext cx="76951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1900" smtClean="0"/>
              <a:t>...</a:t>
            </a:r>
            <a:endParaRPr lang="de-DE" sz="1900" dirty="0" err="1" smtClean="0"/>
          </a:p>
        </p:txBody>
      </p:sp>
      <p:sp>
        <p:nvSpPr>
          <p:cNvPr id="48" name="Textfeld 47"/>
          <p:cNvSpPr txBox="1"/>
          <p:nvPr/>
        </p:nvSpPr>
        <p:spPr>
          <a:xfrm>
            <a:off x="3184040" y="5412378"/>
            <a:ext cx="76951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1900" smtClean="0"/>
              <a:t>...</a:t>
            </a:r>
            <a:endParaRPr lang="de-DE" sz="1900" dirty="0" err="1" smtClean="0"/>
          </a:p>
        </p:txBody>
      </p:sp>
      <p:cxnSp>
        <p:nvCxnSpPr>
          <p:cNvPr id="50" name="Gerade Verbindung 49"/>
          <p:cNvCxnSpPr>
            <a:stCxn id="31" idx="2"/>
            <a:endCxn id="47" idx="0"/>
          </p:cNvCxnSpPr>
          <p:nvPr/>
        </p:nvCxnSpPr>
        <p:spPr>
          <a:xfrm flipH="1">
            <a:off x="1192025" y="4936915"/>
            <a:ext cx="7431" cy="475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/>
          <p:cNvCxnSpPr/>
          <p:nvPr/>
        </p:nvCxnSpPr>
        <p:spPr>
          <a:xfrm flipH="1">
            <a:off x="3568797" y="4946874"/>
            <a:ext cx="7431" cy="475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67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Processing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Aggregation der einzelnen Datenquellen</a:t>
            </a:r>
          </a:p>
          <a:p>
            <a:r>
              <a:rPr lang="de-DE" dirty="0" smtClean="0"/>
              <a:t>Erzeugung einer einzelnen </a:t>
            </a:r>
            <a:r>
              <a:rPr lang="de-DE" dirty="0" err="1" smtClean="0"/>
              <a:t>HBase</a:t>
            </a:r>
            <a:r>
              <a:rPr lang="de-DE" dirty="0" smtClean="0"/>
              <a:t> Tabelle</a:t>
            </a:r>
          </a:p>
          <a:p>
            <a:pPr lvl="1"/>
            <a:r>
              <a:rPr lang="de-DE" dirty="0" smtClean="0"/>
              <a:t>Commit-Informationen</a:t>
            </a:r>
          </a:p>
          <a:p>
            <a:pPr lvl="2"/>
            <a:r>
              <a:rPr lang="de-DE" dirty="0" smtClean="0"/>
              <a:t>SHA</a:t>
            </a:r>
          </a:p>
          <a:p>
            <a:pPr lvl="2"/>
            <a:r>
              <a:rPr lang="de-DE" dirty="0" smtClean="0"/>
              <a:t>Datum</a:t>
            </a:r>
          </a:p>
          <a:p>
            <a:pPr lvl="2"/>
            <a:r>
              <a:rPr lang="de-DE" dirty="0" smtClean="0"/>
              <a:t>Repository-Besitzer</a:t>
            </a:r>
          </a:p>
          <a:p>
            <a:pPr lvl="2"/>
            <a:r>
              <a:rPr lang="de-DE" dirty="0" smtClean="0"/>
              <a:t>Repository-Name</a:t>
            </a:r>
            <a:endParaRPr lang="de-DE" dirty="0"/>
          </a:p>
          <a:p>
            <a:pPr lvl="2"/>
            <a:r>
              <a:rPr lang="de-DE" dirty="0" smtClean="0"/>
              <a:t>(Message &amp; E-Mail)</a:t>
            </a:r>
          </a:p>
          <a:p>
            <a:pPr lvl="1"/>
            <a:r>
              <a:rPr lang="de-DE" dirty="0" smtClean="0"/>
              <a:t>Location-Informationen</a:t>
            </a:r>
          </a:p>
          <a:p>
            <a:pPr lvl="2"/>
            <a:r>
              <a:rPr lang="de-DE" dirty="0" smtClean="0"/>
              <a:t>Stadt</a:t>
            </a:r>
          </a:p>
          <a:p>
            <a:pPr lvl="2"/>
            <a:r>
              <a:rPr lang="de-DE" dirty="0" smtClean="0"/>
              <a:t>Längengrad</a:t>
            </a:r>
          </a:p>
          <a:p>
            <a:pPr lvl="2"/>
            <a:r>
              <a:rPr lang="de-DE" dirty="0" smtClean="0"/>
              <a:t>Breitengrad</a:t>
            </a:r>
          </a:p>
          <a:p>
            <a:pPr lvl="2"/>
            <a:r>
              <a:rPr lang="de-DE" dirty="0" smtClean="0"/>
              <a:t>Land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Zielsetzung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4" y="1628800"/>
            <a:ext cx="2293782" cy="1152128"/>
          </a:xfrm>
          <a:prstGeom prst="rect">
            <a:avLst/>
          </a:prstGeom>
        </p:spPr>
      </p:pic>
      <p:sp>
        <p:nvSpPr>
          <p:cNvPr id="7" name="Zylinder 6"/>
          <p:cNvSpPr/>
          <p:nvPr/>
        </p:nvSpPr>
        <p:spPr>
          <a:xfrm>
            <a:off x="4583832" y="3710992"/>
            <a:ext cx="2657374" cy="2279702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8" name="Zylinder 7"/>
          <p:cNvSpPr/>
          <p:nvPr/>
        </p:nvSpPr>
        <p:spPr>
          <a:xfrm>
            <a:off x="7824192" y="3710992"/>
            <a:ext cx="4021974" cy="2293726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9" name="Zentralspeicher 8"/>
          <p:cNvSpPr/>
          <p:nvPr/>
        </p:nvSpPr>
        <p:spPr>
          <a:xfrm>
            <a:off x="10689345" y="4885767"/>
            <a:ext cx="1030461" cy="673763"/>
          </a:xfrm>
          <a:prstGeom prst="flowChartInternal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0" name="Zentralspeicher 9"/>
          <p:cNvSpPr/>
          <p:nvPr/>
        </p:nvSpPr>
        <p:spPr>
          <a:xfrm>
            <a:off x="9319948" y="4885767"/>
            <a:ext cx="1030461" cy="673763"/>
          </a:xfrm>
          <a:prstGeom prst="flowChartInternal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11" name="Zentralspeicher 10"/>
          <p:cNvSpPr/>
          <p:nvPr/>
        </p:nvSpPr>
        <p:spPr>
          <a:xfrm>
            <a:off x="7941521" y="4885766"/>
            <a:ext cx="1030461" cy="673763"/>
          </a:xfrm>
          <a:prstGeom prst="flowChartInternalStorag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err="1" smtClean="0">
                <a:solidFill>
                  <a:schemeClr val="tx1"/>
                </a:solidFill>
              </a:rPr>
              <a:t>Commits</a:t>
            </a:r>
            <a:endParaRPr lang="de-DE" sz="1200" dirty="0" smtClean="0">
              <a:solidFill>
                <a:schemeClr val="tx1"/>
              </a:solidFill>
            </a:endParaRPr>
          </a:p>
        </p:txBody>
      </p:sp>
      <p:cxnSp>
        <p:nvCxnSpPr>
          <p:cNvPr id="13" name="Gerade Verbindung mit Pfeil 12"/>
          <p:cNvCxnSpPr>
            <a:stCxn id="7" idx="4"/>
            <a:endCxn id="11" idx="1"/>
          </p:cNvCxnSpPr>
          <p:nvPr/>
        </p:nvCxnSpPr>
        <p:spPr>
          <a:xfrm>
            <a:off x="7241206" y="4850843"/>
            <a:ext cx="700315" cy="371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1"/>
            <a:endCxn id="10" idx="3"/>
          </p:cNvCxnSpPr>
          <p:nvPr/>
        </p:nvCxnSpPr>
        <p:spPr>
          <a:xfrm flipH="1">
            <a:off x="10350409" y="5222649"/>
            <a:ext cx="338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1"/>
            <a:endCxn id="11" idx="3"/>
          </p:cNvCxnSpPr>
          <p:nvPr/>
        </p:nvCxnSpPr>
        <p:spPr>
          <a:xfrm flipH="1" flipV="1">
            <a:off x="8971982" y="5222648"/>
            <a:ext cx="3479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Idee &amp; Auswahl der Datenquelle</a:t>
            </a:r>
          </a:p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 smtClean="0"/>
          </a:p>
          <a:p>
            <a:r>
              <a:rPr lang="de-DE" dirty="0" smtClean="0"/>
              <a:t>Data Processing</a:t>
            </a:r>
          </a:p>
          <a:p>
            <a:r>
              <a:rPr lang="de-DE" dirty="0" err="1" smtClean="0"/>
              <a:t>Continuous</a:t>
            </a:r>
            <a:r>
              <a:rPr lang="de-DE" dirty="0" smtClean="0"/>
              <a:t> Integration</a:t>
            </a:r>
          </a:p>
          <a:p>
            <a:r>
              <a:rPr lang="de-DE" dirty="0" smtClean="0"/>
              <a:t>Data Workflow</a:t>
            </a:r>
          </a:p>
          <a:p>
            <a:r>
              <a:rPr lang="de-DE" dirty="0"/>
              <a:t>Data Analysis &amp; </a:t>
            </a:r>
            <a:r>
              <a:rPr lang="de-DE" dirty="0" err="1" smtClean="0"/>
              <a:t>Presentation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2" descr="E:\65_Kaufmann_ProcessWarehouse\Abschlusspräsentation\bilder\Notizb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609018"/>
            <a:ext cx="4372744" cy="437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Processing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Aggregation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871864" y="1667373"/>
            <a:ext cx="1944216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1900" smtClean="0"/>
              <a:t>Spark Job</a:t>
            </a:r>
            <a:endParaRPr lang="de-DE" sz="1900" dirty="0" err="1" smtClean="0"/>
          </a:p>
        </p:txBody>
      </p:sp>
      <p:sp>
        <p:nvSpPr>
          <p:cNvPr id="7" name="Zylinder 6"/>
          <p:cNvSpPr/>
          <p:nvPr/>
        </p:nvSpPr>
        <p:spPr>
          <a:xfrm>
            <a:off x="374066" y="1735271"/>
            <a:ext cx="1692198" cy="4218944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8" name="Zentralspeicher 7"/>
          <p:cNvSpPr/>
          <p:nvPr/>
        </p:nvSpPr>
        <p:spPr>
          <a:xfrm>
            <a:off x="475660" y="2570492"/>
            <a:ext cx="1378496" cy="673763"/>
          </a:xfrm>
          <a:prstGeom prst="flowChartInternal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9" name="Zentralspeicher 8"/>
          <p:cNvSpPr/>
          <p:nvPr/>
        </p:nvSpPr>
        <p:spPr>
          <a:xfrm>
            <a:off x="472948" y="3813245"/>
            <a:ext cx="1381208" cy="673763"/>
          </a:xfrm>
          <a:prstGeom prst="flowChartInternal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10" name="Rechteck 9"/>
          <p:cNvSpPr/>
          <p:nvPr/>
        </p:nvSpPr>
        <p:spPr>
          <a:xfrm>
            <a:off x="3575720" y="2546333"/>
            <a:ext cx="1638186" cy="7200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UserRDD</a:t>
            </a:r>
            <a:endParaRPr lang="de-DE" sz="1900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&lt;Stadt, User&gt;</a:t>
            </a:r>
          </a:p>
        </p:txBody>
      </p:sp>
      <p:cxnSp>
        <p:nvCxnSpPr>
          <p:cNvPr id="12" name="Gerade Verbindung mit Pfeil 11"/>
          <p:cNvCxnSpPr>
            <a:stCxn id="8" idx="3"/>
            <a:endCxn id="10" idx="1"/>
          </p:cNvCxnSpPr>
          <p:nvPr/>
        </p:nvCxnSpPr>
        <p:spPr>
          <a:xfrm flipV="1">
            <a:off x="1854156" y="2906373"/>
            <a:ext cx="1721564" cy="1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3578744" y="3789040"/>
            <a:ext cx="1638186" cy="7200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LocationRDD</a:t>
            </a:r>
            <a:endParaRPr lang="de-DE" sz="1900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&lt;String, Location&gt;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/>
          <p:cNvCxnSpPr>
            <a:stCxn id="9" idx="3"/>
            <a:endCxn id="14" idx="1"/>
          </p:cNvCxnSpPr>
          <p:nvPr/>
        </p:nvCxnSpPr>
        <p:spPr>
          <a:xfrm flipV="1">
            <a:off x="1854156" y="4149080"/>
            <a:ext cx="1724588" cy="1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0" idx="3"/>
            <a:endCxn id="28" idx="1"/>
          </p:cNvCxnSpPr>
          <p:nvPr/>
        </p:nvCxnSpPr>
        <p:spPr>
          <a:xfrm>
            <a:off x="5213906" y="2906373"/>
            <a:ext cx="1386150" cy="6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6600056" y="2553232"/>
            <a:ext cx="1638186" cy="7200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err="1" smtClean="0">
                <a:solidFill>
                  <a:schemeClr val="tx1"/>
                </a:solidFill>
              </a:rPr>
              <a:t>FormattedUserRDD</a:t>
            </a:r>
            <a:endParaRPr lang="de-DE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&lt;User, Stadt&gt;</a:t>
            </a:r>
            <a:endParaRPr lang="de-DE" sz="1050" dirty="0" smtClean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5303912" y="2661691"/>
            <a:ext cx="115212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900" dirty="0" smtClean="0"/>
              <a:t>1. </a:t>
            </a:r>
            <a:r>
              <a:rPr lang="de-DE" sz="900" dirty="0" err="1" smtClean="0"/>
              <a:t>flatMapToPair</a:t>
            </a:r>
            <a:endParaRPr lang="de-DE" sz="900" dirty="0" smtClean="0"/>
          </a:p>
        </p:txBody>
      </p:sp>
      <p:sp>
        <p:nvSpPr>
          <p:cNvPr id="31" name="Rechteck 30"/>
          <p:cNvSpPr/>
          <p:nvPr/>
        </p:nvSpPr>
        <p:spPr>
          <a:xfrm>
            <a:off x="6598136" y="3789040"/>
            <a:ext cx="1638186" cy="7200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err="1" smtClean="0">
                <a:solidFill>
                  <a:schemeClr val="tx1"/>
                </a:solidFill>
              </a:rPr>
              <a:t>LocalizedUserRDD</a:t>
            </a:r>
            <a:endParaRPr lang="de-DE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900" dirty="0" smtClean="0">
                <a:solidFill>
                  <a:schemeClr val="tx1"/>
                </a:solidFill>
              </a:rPr>
              <a:t>&lt;User, &lt;Stadt, Location&gt;&gt;</a:t>
            </a:r>
            <a:endParaRPr lang="de-DE" sz="800" dirty="0" smtClean="0">
              <a:solidFill>
                <a:schemeClr val="tx1"/>
              </a:solidFill>
            </a:endParaRPr>
          </a:p>
        </p:txBody>
      </p:sp>
      <p:cxnSp>
        <p:nvCxnSpPr>
          <p:cNvPr id="33" name="Gerade Verbindung mit Pfeil 32"/>
          <p:cNvCxnSpPr>
            <a:stCxn id="28" idx="2"/>
            <a:endCxn id="31" idx="0"/>
          </p:cNvCxnSpPr>
          <p:nvPr/>
        </p:nvCxnSpPr>
        <p:spPr>
          <a:xfrm flipH="1">
            <a:off x="7417229" y="3273312"/>
            <a:ext cx="1920" cy="515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14" idx="3"/>
            <a:endCxn id="31" idx="1"/>
          </p:cNvCxnSpPr>
          <p:nvPr/>
        </p:nvCxnSpPr>
        <p:spPr>
          <a:xfrm>
            <a:off x="5216930" y="4149080"/>
            <a:ext cx="13812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5812013" y="3559073"/>
            <a:ext cx="115212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900" dirty="0"/>
              <a:t>2</a:t>
            </a:r>
            <a:r>
              <a:rPr lang="de-DE" sz="900" dirty="0" smtClean="0"/>
              <a:t>. </a:t>
            </a:r>
            <a:r>
              <a:rPr lang="de-DE" sz="900" dirty="0" err="1" smtClean="0"/>
              <a:t>join</a:t>
            </a:r>
            <a:endParaRPr lang="de-DE" sz="900" dirty="0" smtClean="0"/>
          </a:p>
        </p:txBody>
      </p:sp>
      <p:sp>
        <p:nvSpPr>
          <p:cNvPr id="37" name="Zentralspeicher 36"/>
          <p:cNvSpPr/>
          <p:nvPr/>
        </p:nvSpPr>
        <p:spPr>
          <a:xfrm>
            <a:off x="472948" y="4999001"/>
            <a:ext cx="1381208" cy="673763"/>
          </a:xfrm>
          <a:prstGeom prst="flowChartInternal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err="1" smtClean="0">
                <a:solidFill>
                  <a:schemeClr val="tx1"/>
                </a:solidFill>
              </a:rPr>
              <a:t>Commits</a:t>
            </a:r>
            <a:endParaRPr lang="de-DE" sz="1200" dirty="0" smtClean="0">
              <a:solidFill>
                <a:schemeClr val="tx1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6598136" y="4999001"/>
            <a:ext cx="1638186" cy="7200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err="1" smtClean="0">
                <a:solidFill>
                  <a:schemeClr val="tx1"/>
                </a:solidFill>
              </a:rPr>
              <a:t>CommitsRDD</a:t>
            </a:r>
            <a:endParaRPr lang="de-DE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&lt;User, Commit&gt;</a:t>
            </a:r>
          </a:p>
        </p:txBody>
      </p:sp>
      <p:sp>
        <p:nvSpPr>
          <p:cNvPr id="39" name="Zylinder 38"/>
          <p:cNvSpPr/>
          <p:nvPr/>
        </p:nvSpPr>
        <p:spPr>
          <a:xfrm>
            <a:off x="10114807" y="1751576"/>
            <a:ext cx="1692198" cy="4218944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40" name="Gefaltete Ecke 39"/>
          <p:cNvSpPr/>
          <p:nvPr/>
        </p:nvSpPr>
        <p:spPr>
          <a:xfrm>
            <a:off x="10594539" y="3503264"/>
            <a:ext cx="720080" cy="72008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41" name="Gefaltete Ecke 40"/>
          <p:cNvSpPr/>
          <p:nvPr/>
        </p:nvSpPr>
        <p:spPr>
          <a:xfrm>
            <a:off x="10475228" y="3619839"/>
            <a:ext cx="720080" cy="72008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42" name="Gefaltete Ecke 41"/>
          <p:cNvSpPr/>
          <p:nvPr/>
        </p:nvSpPr>
        <p:spPr>
          <a:xfrm>
            <a:off x="10355916" y="3732038"/>
            <a:ext cx="720080" cy="72008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smtClean="0">
                <a:solidFill>
                  <a:schemeClr val="tx1"/>
                </a:solidFill>
              </a:rPr>
              <a:t>*.</a:t>
            </a:r>
            <a:r>
              <a:rPr lang="de-DE" sz="1200" dirty="0" err="1" smtClean="0">
                <a:solidFill>
                  <a:schemeClr val="tx1"/>
                </a:solidFill>
              </a:rPr>
              <a:t>dat</a:t>
            </a:r>
            <a:endParaRPr lang="de-DE" sz="1200" dirty="0" smtClean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/>
          <p:cNvCxnSpPr>
            <a:stCxn id="39" idx="2"/>
            <a:endCxn id="38" idx="3"/>
          </p:cNvCxnSpPr>
          <p:nvPr/>
        </p:nvCxnSpPr>
        <p:spPr>
          <a:xfrm flipH="1">
            <a:off x="8236322" y="3861048"/>
            <a:ext cx="1878485" cy="149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3539337" y="4999001"/>
            <a:ext cx="1700799" cy="72008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200" dirty="0" err="1" smtClean="0">
                <a:solidFill>
                  <a:schemeClr val="tx1"/>
                </a:solidFill>
              </a:rPr>
              <a:t>MergedRDD</a:t>
            </a:r>
            <a:endParaRPr lang="de-DE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900" dirty="0" smtClean="0">
                <a:solidFill>
                  <a:schemeClr val="tx1"/>
                </a:solidFill>
              </a:rPr>
              <a:t>&lt;User, &lt;Commit, Location&gt;&gt;</a:t>
            </a:r>
            <a:endParaRPr lang="de-DE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31" idx="2"/>
            <a:endCxn id="51" idx="3"/>
          </p:cNvCxnSpPr>
          <p:nvPr/>
        </p:nvCxnSpPr>
        <p:spPr>
          <a:xfrm flipH="1">
            <a:off x="5240136" y="4509120"/>
            <a:ext cx="2177093" cy="849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38" idx="1"/>
            <a:endCxn id="51" idx="3"/>
          </p:cNvCxnSpPr>
          <p:nvPr/>
        </p:nvCxnSpPr>
        <p:spPr>
          <a:xfrm flipH="1">
            <a:off x="5240136" y="5359041"/>
            <a:ext cx="135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/>
          <p:cNvSpPr txBox="1"/>
          <p:nvPr/>
        </p:nvSpPr>
        <p:spPr>
          <a:xfrm>
            <a:off x="5663952" y="5054849"/>
            <a:ext cx="115212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900" dirty="0" smtClean="0"/>
              <a:t>3. </a:t>
            </a:r>
            <a:r>
              <a:rPr lang="de-DE" sz="900" dirty="0" err="1" smtClean="0"/>
              <a:t>join</a:t>
            </a:r>
            <a:endParaRPr lang="de-DE" sz="900" dirty="0" smtClean="0"/>
          </a:p>
        </p:txBody>
      </p:sp>
      <p:cxnSp>
        <p:nvCxnSpPr>
          <p:cNvPr id="58" name="Gerade Verbindung mit Pfeil 57"/>
          <p:cNvCxnSpPr>
            <a:stCxn id="51" idx="1"/>
            <a:endCxn id="37" idx="3"/>
          </p:cNvCxnSpPr>
          <p:nvPr/>
        </p:nvCxnSpPr>
        <p:spPr>
          <a:xfrm flipH="1" flipV="1">
            <a:off x="1854156" y="5335883"/>
            <a:ext cx="1685181" cy="23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9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Processing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Aggregation: Ergebnisse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00" y="1916832"/>
            <a:ext cx="5679530" cy="405233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51" y="1916832"/>
            <a:ext cx="3177349" cy="404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600" y="1005396"/>
            <a:ext cx="7175560" cy="659408"/>
          </a:xfrm>
        </p:spPr>
        <p:txBody>
          <a:bodyPr/>
          <a:lstStyle/>
          <a:p>
            <a:r>
              <a:rPr lang="de-DE" dirty="0" err="1" smtClean="0"/>
              <a:t>Continuous</a:t>
            </a:r>
            <a:r>
              <a:rPr lang="de-DE" dirty="0" smtClean="0"/>
              <a:t> Integration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600" y="2420888"/>
            <a:ext cx="6696633" cy="1332148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9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Continuous</a:t>
            </a:r>
            <a:r>
              <a:rPr lang="de-DE" dirty="0" smtClean="0"/>
              <a:t> Integration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Maven</a:t>
            </a:r>
            <a:r>
              <a:rPr lang="de-DE" dirty="0"/>
              <a:t> </a:t>
            </a:r>
            <a:r>
              <a:rPr lang="de-DE" dirty="0" smtClean="0"/>
              <a:t>Modules</a:t>
            </a:r>
          </a:p>
          <a:p>
            <a:pPr lvl="1"/>
            <a:r>
              <a:rPr lang="de-DE" dirty="0" smtClean="0"/>
              <a:t>Separate JARs</a:t>
            </a:r>
          </a:p>
          <a:p>
            <a:pPr lvl="1"/>
            <a:r>
              <a:rPr lang="de-DE" dirty="0" smtClean="0"/>
              <a:t>Eigene Builds und</a:t>
            </a:r>
            <a:br>
              <a:rPr lang="de-DE" dirty="0" smtClean="0"/>
            </a:br>
            <a:r>
              <a:rPr lang="de-DE" dirty="0" err="1" smtClean="0"/>
              <a:t>Dependencies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Kontinuierliche Integration </a:t>
            </a:r>
            <a:br>
              <a:rPr lang="de-DE" dirty="0" smtClean="0"/>
            </a:br>
            <a:r>
              <a:rPr lang="de-DE" dirty="0" smtClean="0"/>
              <a:t>mit Travis-CI</a:t>
            </a:r>
            <a:br>
              <a:rPr lang="de-DE" dirty="0" smtClean="0"/>
            </a:br>
            <a:endParaRPr lang="de-DE" dirty="0"/>
          </a:p>
          <a:p>
            <a:r>
              <a:rPr lang="de-DE" dirty="0" smtClean="0"/>
              <a:t>Softwaretests</a:t>
            </a:r>
          </a:p>
          <a:p>
            <a:pPr lvl="1"/>
            <a:r>
              <a:rPr lang="de-DE" dirty="0" err="1" smtClean="0"/>
              <a:t>JUnit</a:t>
            </a:r>
            <a:endParaRPr lang="de-DE" dirty="0" smtClean="0"/>
          </a:p>
          <a:p>
            <a:pPr lvl="1"/>
            <a:r>
              <a:rPr lang="de-DE" dirty="0" err="1" smtClean="0"/>
              <a:t>MRUnit</a:t>
            </a:r>
            <a:endParaRPr lang="de-DE" dirty="0" smtClean="0"/>
          </a:p>
          <a:p>
            <a:pPr lvl="1"/>
            <a:r>
              <a:rPr lang="de-DE" dirty="0" smtClean="0"/>
              <a:t>Spark </a:t>
            </a:r>
            <a:r>
              <a:rPr lang="de-DE" dirty="0" err="1" smtClean="0"/>
              <a:t>Testing</a:t>
            </a:r>
            <a:r>
              <a:rPr lang="de-DE" dirty="0" smtClean="0"/>
              <a:t> Base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Maven</a:t>
            </a:r>
            <a:r>
              <a:rPr lang="de-DE" dirty="0" smtClean="0"/>
              <a:t> und Travis CI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1785516"/>
            <a:ext cx="6514387" cy="44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Data Workflow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600" y="2420888"/>
            <a:ext cx="6696633" cy="1332148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2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Workflow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Sequentieller Verarbeitungsprozess</a:t>
            </a:r>
          </a:p>
          <a:p>
            <a:r>
              <a:rPr lang="de-DE" dirty="0" smtClean="0"/>
              <a:t>Abbildung innerhalb eines </a:t>
            </a:r>
            <a:r>
              <a:rPr lang="de-DE" dirty="0" err="1" smtClean="0"/>
              <a:t>Oozie</a:t>
            </a:r>
            <a:r>
              <a:rPr lang="de-DE" dirty="0" smtClean="0"/>
              <a:t>-Workflows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6250069"/>
              </p:ext>
            </p:extLst>
          </p:nvPr>
        </p:nvGraphicFramePr>
        <p:xfrm>
          <a:off x="263352" y="1309989"/>
          <a:ext cx="11642789" cy="5548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5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Data Analysis &amp; </a:t>
            </a:r>
            <a:r>
              <a:rPr lang="de-DE" dirty="0" err="1" smtClean="0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600" y="2420888"/>
            <a:ext cx="6696633" cy="1332148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206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/>
          <p:cNvSpPr/>
          <p:nvPr/>
        </p:nvSpPr>
        <p:spPr>
          <a:xfrm>
            <a:off x="6230615" y="2296574"/>
            <a:ext cx="2025625" cy="302190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Github</a:t>
            </a:r>
            <a:r>
              <a:rPr lang="de-DE" sz="1900" dirty="0" smtClean="0">
                <a:solidFill>
                  <a:schemeClr val="tx1"/>
                </a:solidFill>
              </a:rPr>
              <a:t>-Web- </a:t>
            </a:r>
            <a:r>
              <a:rPr lang="de-DE" sz="1900" dirty="0" err="1" smtClean="0">
                <a:solidFill>
                  <a:schemeClr val="tx1"/>
                </a:solidFill>
              </a:rPr>
              <a:t>Presentation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Zylinder 5"/>
          <p:cNvSpPr/>
          <p:nvPr/>
        </p:nvSpPr>
        <p:spPr>
          <a:xfrm>
            <a:off x="695400" y="1700808"/>
            <a:ext cx="1152128" cy="3888432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2902745" y="2296574"/>
            <a:ext cx="2304256" cy="302190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Github</a:t>
            </a:r>
            <a:r>
              <a:rPr lang="de-DE" sz="1900" dirty="0" smtClean="0">
                <a:solidFill>
                  <a:schemeClr val="tx1"/>
                </a:solidFill>
              </a:rPr>
              <a:t>-</a:t>
            </a:r>
            <a:r>
              <a:rPr lang="de-DE" sz="1900" dirty="0" err="1" smtClean="0">
                <a:solidFill>
                  <a:schemeClr val="tx1"/>
                </a:solidFill>
              </a:rPr>
              <a:t>RESTful</a:t>
            </a:r>
            <a:r>
              <a:rPr lang="de-DE" sz="1900" dirty="0" smtClean="0">
                <a:solidFill>
                  <a:schemeClr val="tx1"/>
                </a:solidFill>
              </a:rPr>
              <a:t>-</a:t>
            </a:r>
            <a:r>
              <a:rPr lang="de-DE" sz="1900" dirty="0" err="1" smtClean="0">
                <a:solidFill>
                  <a:schemeClr val="tx1"/>
                </a:solidFill>
              </a:rPr>
              <a:t>HBase</a:t>
            </a:r>
            <a:r>
              <a:rPr lang="de-DE" sz="1900" dirty="0" smtClean="0">
                <a:solidFill>
                  <a:schemeClr val="tx1"/>
                </a:solidFill>
              </a:rPr>
              <a:t>-Interface</a:t>
            </a:r>
          </a:p>
        </p:txBody>
      </p:sp>
      <p:sp>
        <p:nvSpPr>
          <p:cNvPr id="9" name="Rechteck 8"/>
          <p:cNvSpPr/>
          <p:nvPr/>
        </p:nvSpPr>
        <p:spPr>
          <a:xfrm>
            <a:off x="4685805" y="3336298"/>
            <a:ext cx="1008112" cy="101726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bg1"/>
                </a:solidFill>
              </a:rPr>
              <a:t>Jersey</a:t>
            </a:r>
          </a:p>
        </p:txBody>
      </p:sp>
      <p:sp>
        <p:nvSpPr>
          <p:cNvPr id="10" name="Rechteck 9"/>
          <p:cNvSpPr/>
          <p:nvPr/>
        </p:nvSpPr>
        <p:spPr>
          <a:xfrm>
            <a:off x="2423592" y="3335926"/>
            <a:ext cx="1008112" cy="101763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bg1"/>
                </a:solidFill>
              </a:rPr>
              <a:t>HBase</a:t>
            </a:r>
            <a:r>
              <a:rPr lang="de-DE" sz="1900" dirty="0" smtClean="0">
                <a:solidFill>
                  <a:schemeClr val="bg1"/>
                </a:solidFill>
              </a:rPr>
              <a:t> Java </a:t>
            </a:r>
            <a:r>
              <a:rPr lang="de-DE" sz="1900" dirty="0" err="1" smtClean="0">
                <a:solidFill>
                  <a:schemeClr val="bg1"/>
                </a:solidFill>
              </a:rPr>
              <a:t>Api</a:t>
            </a:r>
            <a:endParaRPr lang="de-DE" sz="1900" dirty="0" smtClean="0">
              <a:solidFill>
                <a:schemeClr val="bg1"/>
              </a:solidFill>
            </a:endParaRPr>
          </a:p>
        </p:txBody>
      </p:sp>
      <p:sp>
        <p:nvSpPr>
          <p:cNvPr id="11" name="Pfeil nach links und rechts 10"/>
          <p:cNvSpPr/>
          <p:nvPr/>
        </p:nvSpPr>
        <p:spPr>
          <a:xfrm>
            <a:off x="1750617" y="3567315"/>
            <a:ext cx="792088" cy="504056"/>
          </a:xfrm>
          <a:prstGeom prst="left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2" name="Pfeil nach links und rechts 11"/>
          <p:cNvSpPr/>
          <p:nvPr/>
        </p:nvSpPr>
        <p:spPr>
          <a:xfrm>
            <a:off x="5583188" y="3592715"/>
            <a:ext cx="792088" cy="504056"/>
          </a:xfrm>
          <a:prstGeom prst="left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6481070" y="3301209"/>
            <a:ext cx="1475556" cy="53221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bg1"/>
                </a:solidFill>
              </a:rPr>
              <a:t>D3.js</a:t>
            </a:r>
          </a:p>
        </p:txBody>
      </p:sp>
      <p:sp>
        <p:nvSpPr>
          <p:cNvPr id="15" name="Rechteck 14"/>
          <p:cNvSpPr/>
          <p:nvPr/>
        </p:nvSpPr>
        <p:spPr>
          <a:xfrm>
            <a:off x="6481070" y="4096771"/>
            <a:ext cx="1475556" cy="53921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bg1"/>
                </a:solidFill>
              </a:rPr>
              <a:t>JavaScript</a:t>
            </a:r>
            <a:endParaRPr lang="de-DE" sz="1900" dirty="0" smtClean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27501" y="3637764"/>
            <a:ext cx="700833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Json</a:t>
            </a:r>
            <a:endParaRPr lang="de-DE" sz="1900" dirty="0" smtClean="0"/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59" y="2631164"/>
            <a:ext cx="2808312" cy="1805948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531544"/>
            <a:ext cx="3079654" cy="3079654"/>
          </a:xfrm>
          <a:prstGeom prst="rect">
            <a:avLst/>
          </a:prstGeom>
        </p:spPr>
      </p:pic>
      <p:sp>
        <p:nvSpPr>
          <p:cNvPr id="21" name="Pfeil nach links und rechts 20"/>
          <p:cNvSpPr/>
          <p:nvPr/>
        </p:nvSpPr>
        <p:spPr>
          <a:xfrm>
            <a:off x="8110651" y="3592715"/>
            <a:ext cx="792088" cy="504056"/>
          </a:xfrm>
          <a:prstGeom prst="left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82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-</a:t>
            </a:r>
            <a:r>
              <a:rPr lang="de-DE" dirty="0" err="1"/>
              <a:t>RESTful</a:t>
            </a:r>
            <a:r>
              <a:rPr lang="de-DE" dirty="0"/>
              <a:t>-</a:t>
            </a:r>
            <a:r>
              <a:rPr lang="de-DE" dirty="0" err="1"/>
              <a:t>HBase</a:t>
            </a:r>
            <a:r>
              <a:rPr lang="de-DE" dirty="0"/>
              <a:t>-Interface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HBase</a:t>
            </a:r>
            <a:r>
              <a:rPr lang="de-DE" dirty="0" smtClean="0"/>
              <a:t> Zugriff</a:t>
            </a:r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132065348"/>
              </p:ext>
            </p:extLst>
          </p:nvPr>
        </p:nvGraphicFramePr>
        <p:xfrm>
          <a:off x="695424" y="1809895"/>
          <a:ext cx="10278564" cy="2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4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-</a:t>
            </a:r>
            <a:r>
              <a:rPr lang="de-DE" dirty="0" err="1"/>
              <a:t>RESTful</a:t>
            </a:r>
            <a:r>
              <a:rPr lang="de-DE" dirty="0"/>
              <a:t>-</a:t>
            </a:r>
            <a:r>
              <a:rPr lang="de-DE" dirty="0" err="1"/>
              <a:t>HBase</a:t>
            </a:r>
            <a:r>
              <a:rPr lang="de-DE" dirty="0"/>
              <a:t>-Interface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478" y="1556792"/>
            <a:ext cx="8824241" cy="4019748"/>
          </a:xfrm>
        </p:spPr>
        <p:txBody>
          <a:bodyPr/>
          <a:lstStyle/>
          <a:p>
            <a:r>
              <a:rPr lang="de-DE" dirty="0" smtClean="0">
                <a:sym typeface="Wingdings"/>
              </a:rPr>
              <a:t>Filter der einzelnen </a:t>
            </a:r>
            <a:r>
              <a:rPr lang="de-DE" dirty="0" err="1" smtClean="0">
                <a:sym typeface="Wingdings"/>
              </a:rPr>
              <a:t>Commits</a:t>
            </a:r>
            <a:r>
              <a:rPr lang="de-DE" dirty="0" smtClean="0">
                <a:sym typeface="Wingdings"/>
              </a:rPr>
              <a:t> anhand des </a:t>
            </a:r>
            <a:r>
              <a:rPr lang="de-DE" dirty="0" err="1" smtClean="0">
                <a:sym typeface="Wingdings"/>
              </a:rPr>
              <a:t>Repos</a:t>
            </a:r>
            <a:r>
              <a:rPr lang="de-DE" dirty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und des zeitlichen Rahmens</a:t>
            </a:r>
          </a:p>
          <a:p>
            <a:pPr lvl="1"/>
            <a:r>
              <a:rPr lang="de-DE" dirty="0" smtClean="0">
                <a:sym typeface="Wingdings"/>
              </a:rPr>
              <a:t>In der </a:t>
            </a:r>
            <a:r>
              <a:rPr lang="de-DE" dirty="0" err="1" smtClean="0">
                <a:sym typeface="Wingdings"/>
              </a:rPr>
              <a:t>HBase</a:t>
            </a:r>
            <a:r>
              <a:rPr lang="de-DE" dirty="0" smtClean="0">
                <a:sym typeface="Wingdings"/>
              </a:rPr>
              <a:t> Java Abfrage</a:t>
            </a:r>
          </a:p>
          <a:p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Iteration aller </a:t>
            </a:r>
            <a:r>
              <a:rPr lang="de-DE" dirty="0" err="1" smtClean="0">
                <a:sym typeface="Wingdings"/>
              </a:rPr>
              <a:t>Commits</a:t>
            </a:r>
            <a:r>
              <a:rPr lang="de-DE" dirty="0" smtClean="0">
                <a:sym typeface="Wingdings"/>
              </a:rPr>
              <a:t> mit </a:t>
            </a:r>
            <a:r>
              <a:rPr lang="de-DE" dirty="0" err="1" smtClean="0">
                <a:sym typeface="Wingdings"/>
              </a:rPr>
              <a:t>mapping</a:t>
            </a:r>
            <a:r>
              <a:rPr lang="de-DE" dirty="0" smtClean="0">
                <a:sym typeface="Wingdings"/>
              </a:rPr>
              <a:t> </a:t>
            </a:r>
          </a:p>
          <a:p>
            <a:pPr lvl="1"/>
            <a:r>
              <a:rPr lang="de-DE" dirty="0" smtClean="0">
                <a:sym typeface="Wingdings"/>
              </a:rPr>
              <a:t>Liste aller Städte mit enthaltenen Users</a:t>
            </a:r>
          </a:p>
          <a:p>
            <a:pPr lvl="1"/>
            <a:r>
              <a:rPr lang="de-DE" dirty="0" smtClean="0">
                <a:sym typeface="Wingdings"/>
              </a:rPr>
              <a:t>Liste aller Länder mit enthaltenen Usern</a:t>
            </a:r>
          </a:p>
          <a:p>
            <a:pPr lvl="1"/>
            <a:endParaRPr lang="de-DE" dirty="0">
              <a:sym typeface="Wingdings"/>
            </a:endParaRPr>
          </a:p>
          <a:p>
            <a:pPr lvl="1"/>
            <a:endParaRPr lang="de-DE" dirty="0" smtClean="0">
              <a:sym typeface="Wingding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Datenverarbeitung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95" y="3645024"/>
            <a:ext cx="10164462" cy="242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28" y="1669231"/>
            <a:ext cx="3936437" cy="295232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4193704"/>
            <a:ext cx="2016224" cy="2016224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371478" y="1785516"/>
            <a:ext cx="6372593" cy="40197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5591" indent="-355591" algn="l" defTabSz="914377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4226" indent="-355591" algn="l" defTabSz="914377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6166" indent="-361942" algn="l" defTabSz="914377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1757" indent="-355591" algn="l" defTabSz="914377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699" indent="-361942" algn="l" defTabSz="914377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Wie ist die Standortverteilung von Projekten im </a:t>
            </a:r>
            <a:r>
              <a:rPr lang="de-DE" dirty="0" err="1" smtClean="0"/>
              <a:t>Github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Standortangabe der </a:t>
            </a:r>
            <a:r>
              <a:rPr lang="de-DE" dirty="0" err="1" smtClean="0"/>
              <a:t>Github</a:t>
            </a:r>
            <a:r>
              <a:rPr lang="de-DE" dirty="0" smtClean="0"/>
              <a:t> Nutzer </a:t>
            </a:r>
            <a:r>
              <a:rPr lang="de-DE" smtClean="0"/>
              <a:t>(freiwillig) als Ausgangslage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1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-</a:t>
            </a:r>
            <a:r>
              <a:rPr lang="de-DE" dirty="0" err="1"/>
              <a:t>RESTful</a:t>
            </a:r>
            <a:r>
              <a:rPr lang="de-DE" dirty="0"/>
              <a:t>-</a:t>
            </a:r>
            <a:r>
              <a:rPr lang="de-DE" dirty="0" err="1"/>
              <a:t>HBase</a:t>
            </a:r>
            <a:r>
              <a:rPr lang="de-DE" dirty="0"/>
              <a:t>-Interface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Datenverarbeitung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55640" y="1700808"/>
            <a:ext cx="2808312" cy="30963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bg1"/>
                </a:solidFill>
              </a:rPr>
              <a:t>Liste aller Städte</a:t>
            </a:r>
            <a:endParaRPr lang="de-DE" sz="1900" dirty="0" smtClean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911454" y="2204864"/>
            <a:ext cx="2664296" cy="73638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Stadt XY</a:t>
            </a:r>
          </a:p>
        </p:txBody>
      </p:sp>
      <p:sp>
        <p:nvSpPr>
          <p:cNvPr id="11" name="Rechteck 10"/>
          <p:cNvSpPr/>
          <p:nvPr/>
        </p:nvSpPr>
        <p:spPr>
          <a:xfrm>
            <a:off x="4453136" y="2276872"/>
            <a:ext cx="994792" cy="271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12" name="Rechteck 11"/>
          <p:cNvSpPr/>
          <p:nvPr/>
        </p:nvSpPr>
        <p:spPr>
          <a:xfrm>
            <a:off x="4453136" y="2620378"/>
            <a:ext cx="994792" cy="271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User B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926152" y="3077112"/>
            <a:ext cx="2664296" cy="73638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Stadt XZ</a:t>
            </a:r>
          </a:p>
        </p:txBody>
      </p:sp>
      <p:sp>
        <p:nvSpPr>
          <p:cNvPr id="14" name="Rechteck 13"/>
          <p:cNvSpPr/>
          <p:nvPr/>
        </p:nvSpPr>
        <p:spPr>
          <a:xfrm>
            <a:off x="4467834" y="3149120"/>
            <a:ext cx="994792" cy="271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15" name="Rechteck 14"/>
          <p:cNvSpPr/>
          <p:nvPr/>
        </p:nvSpPr>
        <p:spPr>
          <a:xfrm>
            <a:off x="4467834" y="3492626"/>
            <a:ext cx="994792" cy="271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16" name="Rechteck 15"/>
          <p:cNvSpPr/>
          <p:nvPr/>
        </p:nvSpPr>
        <p:spPr>
          <a:xfrm>
            <a:off x="2916023" y="3967468"/>
            <a:ext cx="2664296" cy="73638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Stadt </a:t>
            </a:r>
            <a:r>
              <a:rPr lang="de-DE" sz="1900" dirty="0" err="1" smtClean="0">
                <a:solidFill>
                  <a:schemeClr val="tx1"/>
                </a:solidFill>
              </a:rPr>
              <a:t>Xy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4457705" y="4039476"/>
            <a:ext cx="994792" cy="271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19" name="Rechteck 18"/>
          <p:cNvSpPr/>
          <p:nvPr/>
        </p:nvSpPr>
        <p:spPr>
          <a:xfrm>
            <a:off x="6540690" y="1700808"/>
            <a:ext cx="2808312" cy="309634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bg1"/>
                </a:solidFill>
              </a:rPr>
              <a:t>Liste aller Städte</a:t>
            </a:r>
            <a:endParaRPr lang="de-DE" sz="1900" dirty="0" smtClean="0"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596504" y="2204864"/>
            <a:ext cx="2664296" cy="73638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Land A</a:t>
            </a:r>
          </a:p>
        </p:txBody>
      </p:sp>
      <p:sp>
        <p:nvSpPr>
          <p:cNvPr id="21" name="Rechteck 20"/>
          <p:cNvSpPr/>
          <p:nvPr/>
        </p:nvSpPr>
        <p:spPr>
          <a:xfrm>
            <a:off x="8138186" y="2276872"/>
            <a:ext cx="994792" cy="271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User A</a:t>
            </a:r>
          </a:p>
        </p:txBody>
      </p:sp>
      <p:sp>
        <p:nvSpPr>
          <p:cNvPr id="22" name="Rechteck 21"/>
          <p:cNvSpPr/>
          <p:nvPr/>
        </p:nvSpPr>
        <p:spPr>
          <a:xfrm>
            <a:off x="8138186" y="2620378"/>
            <a:ext cx="994792" cy="271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23" name="Rechteck 22"/>
          <p:cNvSpPr/>
          <p:nvPr/>
        </p:nvSpPr>
        <p:spPr>
          <a:xfrm>
            <a:off x="6611202" y="3077112"/>
            <a:ext cx="2664296" cy="73638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Land B</a:t>
            </a:r>
          </a:p>
        </p:txBody>
      </p:sp>
      <p:sp>
        <p:nvSpPr>
          <p:cNvPr id="24" name="Rechteck 23"/>
          <p:cNvSpPr/>
          <p:nvPr/>
        </p:nvSpPr>
        <p:spPr>
          <a:xfrm>
            <a:off x="8152884" y="3149120"/>
            <a:ext cx="994792" cy="271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 B</a:t>
            </a:r>
          </a:p>
        </p:txBody>
      </p:sp>
      <p:sp>
        <p:nvSpPr>
          <p:cNvPr id="25" name="Rechteck 24"/>
          <p:cNvSpPr/>
          <p:nvPr/>
        </p:nvSpPr>
        <p:spPr>
          <a:xfrm>
            <a:off x="8152884" y="3492626"/>
            <a:ext cx="994792" cy="271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 C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23392" y="5429718"/>
            <a:ext cx="8424936" cy="73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>
                <a:sym typeface="Wingdings"/>
              </a:rPr>
              <a:t> Unabhängigkeit von Städten und Länder</a:t>
            </a:r>
          </a:p>
          <a:p>
            <a:pPr>
              <a:lnSpc>
                <a:spcPct val="110000"/>
              </a:lnSpc>
            </a:pPr>
            <a:r>
              <a:rPr lang="de-DE" sz="1900" dirty="0">
                <a:sym typeface="Wingdings"/>
              </a:rPr>
              <a:t>	</a:t>
            </a:r>
            <a:r>
              <a:rPr lang="de-DE" sz="1900" dirty="0" smtClean="0">
                <a:sym typeface="Wingdings"/>
              </a:rPr>
              <a:t>- z.B. wenn jemand nur  sein Land als Location angibt</a:t>
            </a:r>
            <a:endParaRPr lang="de-DE" sz="1900" dirty="0" smtClean="0"/>
          </a:p>
        </p:txBody>
      </p:sp>
    </p:spTree>
    <p:extLst>
      <p:ext uri="{BB962C8B-B14F-4D97-AF65-F5344CB8AC3E}">
        <p14:creationId xmlns:p14="http://schemas.microsoft.com/office/powerpoint/2010/main" val="83625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-</a:t>
            </a:r>
            <a:r>
              <a:rPr lang="de-DE" dirty="0" err="1"/>
              <a:t>RESTful</a:t>
            </a:r>
            <a:r>
              <a:rPr lang="de-DE" dirty="0"/>
              <a:t>-</a:t>
            </a:r>
            <a:r>
              <a:rPr lang="de-DE" dirty="0" err="1"/>
              <a:t>HBase</a:t>
            </a:r>
            <a:r>
              <a:rPr lang="de-DE" dirty="0"/>
              <a:t>-Interface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354" y="1376771"/>
            <a:ext cx="11269262" cy="4935943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b="1" u="sng" dirty="0">
                <a:sym typeface="Wingdings"/>
              </a:rPr>
              <a:t>http://localhost:8090/global-</a:t>
            </a:r>
            <a:r>
              <a:rPr lang="de-DE" sz="1400" b="1" u="sng" dirty="0" err="1">
                <a:sym typeface="Wingdings"/>
              </a:rPr>
              <a:t>github</a:t>
            </a:r>
            <a:r>
              <a:rPr lang="de-DE" sz="1400" b="1" u="sng" dirty="0">
                <a:sym typeface="Wingdings"/>
              </a:rPr>
              <a:t>-</a:t>
            </a:r>
            <a:r>
              <a:rPr lang="de-DE" sz="1400" b="1" u="sng" dirty="0" err="1">
                <a:sym typeface="Wingdings"/>
              </a:rPr>
              <a:t>contributions</a:t>
            </a:r>
            <a:r>
              <a:rPr lang="de-DE" sz="1400" b="1" u="sng" dirty="0">
                <a:sym typeface="Wingdings"/>
              </a:rPr>
              <a:t>/</a:t>
            </a:r>
            <a:r>
              <a:rPr lang="de-DE" sz="1400" b="1" u="sng" dirty="0" err="1">
                <a:sym typeface="Wingdings"/>
              </a:rPr>
              <a:t>rest</a:t>
            </a:r>
            <a:r>
              <a:rPr lang="de-DE" sz="1400" b="1" u="sng" dirty="0">
                <a:sym typeface="Wingdings"/>
              </a:rPr>
              <a:t>/</a:t>
            </a:r>
            <a:r>
              <a:rPr lang="de-DE" sz="1400" b="1" u="sng" dirty="0" err="1">
                <a:sym typeface="Wingdings"/>
              </a:rPr>
              <a:t>json</a:t>
            </a:r>
            <a:r>
              <a:rPr lang="de-DE" sz="1400" b="1" u="sng" dirty="0">
                <a:sym typeface="Wingdings"/>
              </a:rPr>
              <a:t>/</a:t>
            </a:r>
            <a:r>
              <a:rPr lang="de-DE" sz="1400" b="1" u="sng" dirty="0" err="1">
                <a:sym typeface="Wingdings"/>
              </a:rPr>
              <a:t>github</a:t>
            </a:r>
            <a:r>
              <a:rPr lang="de-DE" sz="1400" b="1" u="sng" dirty="0">
                <a:sym typeface="Wingdings"/>
              </a:rPr>
              <a:t>/</a:t>
            </a:r>
            <a:r>
              <a:rPr lang="de-DE" sz="1400" b="1" u="sng" dirty="0" err="1">
                <a:sym typeface="Wingdings"/>
              </a:rPr>
              <a:t>getAllRepos</a:t>
            </a:r>
            <a:endParaRPr lang="de-DE" sz="1400" b="1" u="sng" dirty="0" smtClean="0">
              <a:sym typeface="Wingdings"/>
            </a:endParaRP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/>
              <a:t>[{"</a:t>
            </a:r>
            <a:r>
              <a:rPr lang="de-DE" sz="1400" dirty="0" err="1">
                <a:solidFill>
                  <a:schemeClr val="accent6"/>
                </a:solidFill>
              </a:rPr>
              <a:t>repo</a:t>
            </a:r>
            <a:r>
              <a:rPr lang="de-DE" sz="1400" dirty="0"/>
              <a:t>":"</a:t>
            </a:r>
            <a:r>
              <a:rPr lang="de-DE" sz="1400" b="1" dirty="0">
                <a:solidFill>
                  <a:schemeClr val="accent1"/>
                </a:solidFill>
              </a:rPr>
              <a:t>ALLE</a:t>
            </a:r>
            <a:r>
              <a:rPr lang="de-DE" sz="1400" dirty="0"/>
              <a:t>"},{"</a:t>
            </a:r>
            <a:r>
              <a:rPr lang="de-DE" sz="1400" dirty="0" err="1">
                <a:solidFill>
                  <a:schemeClr val="accent6"/>
                </a:solidFill>
              </a:rPr>
              <a:t>repo</a:t>
            </a:r>
            <a:r>
              <a:rPr lang="de-DE" sz="1400" dirty="0"/>
              <a:t>":"</a:t>
            </a:r>
            <a:r>
              <a:rPr lang="de-DE" sz="1400" b="1" dirty="0" err="1">
                <a:solidFill>
                  <a:schemeClr val="accent1"/>
                </a:solidFill>
              </a:rPr>
              <a:t>kutzilla</a:t>
            </a:r>
            <a:r>
              <a:rPr lang="de-DE" sz="1400" b="1" dirty="0">
                <a:solidFill>
                  <a:schemeClr val="accent1"/>
                </a:solidFill>
              </a:rPr>
              <a:t>/</a:t>
            </a:r>
            <a:r>
              <a:rPr lang="de-DE" sz="1400" b="1" dirty="0" err="1">
                <a:solidFill>
                  <a:schemeClr val="accent1"/>
                </a:solidFill>
              </a:rPr>
              <a:t>marlin</a:t>
            </a:r>
            <a:r>
              <a:rPr lang="de-DE" sz="1400" b="1" dirty="0">
                <a:solidFill>
                  <a:schemeClr val="accent1"/>
                </a:solidFill>
              </a:rPr>
              <a:t>-cm</a:t>
            </a:r>
            <a:r>
              <a:rPr lang="de-DE" sz="1400" dirty="0"/>
              <a:t>"},{"</a:t>
            </a:r>
            <a:r>
              <a:rPr lang="de-DE" sz="1400" dirty="0" err="1">
                <a:solidFill>
                  <a:schemeClr val="accent6"/>
                </a:solidFill>
              </a:rPr>
              <a:t>repo</a:t>
            </a:r>
            <a:r>
              <a:rPr lang="de-DE" sz="1400" dirty="0"/>
              <a:t>":"</a:t>
            </a:r>
            <a:r>
              <a:rPr lang="de-DE" sz="1400" b="1" dirty="0" err="1">
                <a:solidFill>
                  <a:schemeClr val="accent1"/>
                </a:solidFill>
              </a:rPr>
              <a:t>kutzilla</a:t>
            </a:r>
            <a:r>
              <a:rPr lang="de-DE" sz="1400" b="1" dirty="0">
                <a:solidFill>
                  <a:schemeClr val="accent1"/>
                </a:solidFill>
              </a:rPr>
              <a:t>/</a:t>
            </a:r>
            <a:r>
              <a:rPr lang="de-DE" sz="1400" b="1" dirty="0" err="1">
                <a:solidFill>
                  <a:schemeClr val="accent1"/>
                </a:solidFill>
              </a:rPr>
              <a:t>bde</a:t>
            </a:r>
            <a:r>
              <a:rPr lang="de-DE" sz="1400" b="1" dirty="0">
                <a:solidFill>
                  <a:schemeClr val="accent1"/>
                </a:solidFill>
              </a:rPr>
              <a:t>-project</a:t>
            </a:r>
            <a:r>
              <a:rPr lang="de-DE" sz="1400" dirty="0"/>
              <a:t>"},{"</a:t>
            </a:r>
            <a:r>
              <a:rPr lang="de-DE" sz="1400" dirty="0" err="1">
                <a:solidFill>
                  <a:schemeClr val="accent6"/>
                </a:solidFill>
              </a:rPr>
              <a:t>repo</a:t>
            </a:r>
            <a:r>
              <a:rPr lang="de-DE" sz="1400" dirty="0"/>
              <a:t>":"</a:t>
            </a:r>
            <a:r>
              <a:rPr lang="de-DE" sz="1400" b="1" dirty="0" err="1">
                <a:solidFill>
                  <a:schemeClr val="accent1"/>
                </a:solidFill>
              </a:rPr>
              <a:t>grawenhoffm</a:t>
            </a:r>
            <a:r>
              <a:rPr lang="de-DE" sz="1400" b="1" dirty="0">
                <a:solidFill>
                  <a:schemeClr val="accent1"/>
                </a:solidFill>
              </a:rPr>
              <a:t>/</a:t>
            </a:r>
            <a:r>
              <a:rPr lang="de-DE" sz="1400" b="1" dirty="0" err="1">
                <a:solidFill>
                  <a:schemeClr val="accent1"/>
                </a:solidFill>
              </a:rPr>
              <a:t>bde</a:t>
            </a:r>
            <a:r>
              <a:rPr lang="de-DE" sz="1400" b="1" dirty="0">
                <a:solidFill>
                  <a:schemeClr val="accent1"/>
                </a:solidFill>
              </a:rPr>
              <a:t>-project</a:t>
            </a:r>
            <a:r>
              <a:rPr lang="de-DE" sz="1400" dirty="0" smtClean="0"/>
              <a:t>"}]</a:t>
            </a:r>
          </a:p>
          <a:p>
            <a:pPr marL="0" lvl="0" indent="0" defTabSz="914400">
              <a:lnSpc>
                <a:spcPct val="100000"/>
              </a:lnSpc>
              <a:buNone/>
            </a:pPr>
            <a:endParaRPr lang="de-DE" sz="1400" dirty="0" smtClean="0">
              <a:sym typeface="Wingdings"/>
            </a:endParaRPr>
          </a:p>
          <a:p>
            <a:pPr marL="0" lvl="0" indent="0" defTabSz="914400">
              <a:lnSpc>
                <a:spcPct val="100000"/>
              </a:lnSpc>
              <a:buNone/>
            </a:pPr>
            <a:endParaRPr lang="de-DE" sz="1400" dirty="0">
              <a:sym typeface="Wingdings"/>
            </a:endParaRP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b="1" dirty="0">
                <a:sym typeface="Wingdings"/>
                <a:hlinkClick r:id="rId2"/>
              </a:rPr>
              <a:t>http://</a:t>
            </a:r>
            <a:r>
              <a:rPr lang="de-DE" sz="1400" b="1" dirty="0" smtClean="0">
                <a:sym typeface="Wingdings"/>
                <a:hlinkClick r:id="rId2"/>
              </a:rPr>
              <a:t>localhost:8090/global-github-contributions/rest/json/github/getAllCommitsData?repo=ALLE&amp;von=0&amp;bis=0</a:t>
            </a:r>
            <a:endParaRPr lang="de-DE" sz="1400" b="1" dirty="0">
              <a:sym typeface="Wingdings"/>
            </a:endParaRP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{"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gesamtAmountCommits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10</a:t>
            </a:r>
            <a:r>
              <a:rPr lang="de-DE" sz="1400" dirty="0" smtClean="0">
                <a:sym typeface="Wingdings"/>
              </a:rPr>
              <a:t>, 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maxAmountCommitsCountry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3</a:t>
            </a:r>
            <a:r>
              <a:rPr lang="de-DE" sz="1400" dirty="0" smtClean="0">
                <a:sym typeface="Wingdings"/>
              </a:rPr>
              <a:t>, 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maxAmountCommitsCity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2</a:t>
            </a:r>
            <a:r>
              <a:rPr lang="de-DE" sz="1400" dirty="0" smtClean="0">
                <a:sym typeface="Wingdings"/>
              </a:rPr>
              <a:t>,</a:t>
            </a:r>
          </a:p>
          <a:p>
            <a:pPr marL="0" lvl="0" indent="0" defTabSz="914400">
              <a:lnSpc>
                <a:spcPct val="100000"/>
              </a:lnSpc>
              <a:buNone/>
            </a:pPr>
            <a:endParaRPr lang="de-DE" sz="1400" dirty="0" smtClean="0">
              <a:sym typeface="Wingdings"/>
            </a:endParaRP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countries</a:t>
            </a:r>
            <a:r>
              <a:rPr lang="de-DE" sz="1400" dirty="0" smtClean="0">
                <a:sym typeface="Wingdings"/>
              </a:rPr>
              <a:t>":[</a:t>
            </a: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{"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country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France</a:t>
            </a:r>
            <a:r>
              <a:rPr lang="de-DE" sz="1400" dirty="0" smtClean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amount</a:t>
            </a:r>
            <a:r>
              <a:rPr lang="de-DE" sz="1400" dirty="0">
                <a:sym typeface="Wingdings"/>
              </a:rPr>
              <a:t>":1</a:t>
            </a:r>
            <a:r>
              <a:rPr lang="de-DE" sz="1400" dirty="0" smtClean="0">
                <a:sym typeface="Wingdings"/>
              </a:rPr>
              <a:t>,</a:t>
            </a: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	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users</a:t>
            </a:r>
            <a:r>
              <a:rPr lang="de-DE" sz="1400" dirty="0">
                <a:sym typeface="Wingdings"/>
              </a:rPr>
              <a:t>":[{"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login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>
                <a:solidFill>
                  <a:schemeClr val="accent1"/>
                </a:solidFill>
                <a:sym typeface="Wingdings"/>
              </a:rPr>
              <a:t>kutzilla</a:t>
            </a:r>
            <a:r>
              <a:rPr lang="de-DE" sz="1400" dirty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email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>
                <a:solidFill>
                  <a:schemeClr val="accent1"/>
                </a:solidFill>
                <a:sym typeface="Wingdings"/>
              </a:rPr>
              <a:t>kutz.matthias@gmail.com</a:t>
            </a:r>
            <a:r>
              <a:rPr lang="de-DE" sz="1400" dirty="0" smtClean="0">
                <a:sym typeface="Wingdings"/>
              </a:rPr>
              <a:t>"}]},</a:t>
            </a: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{"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country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Germany</a:t>
            </a:r>
            <a:r>
              <a:rPr lang="de-DE" sz="1400" dirty="0" smtClean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amount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3</a:t>
            </a:r>
            <a:r>
              <a:rPr lang="de-DE" sz="1400" dirty="0">
                <a:sym typeface="Wingdings"/>
              </a:rPr>
              <a:t>, </a:t>
            </a:r>
            <a:endParaRPr lang="de-DE" sz="1400" dirty="0" smtClean="0">
              <a:sym typeface="Wingdings"/>
            </a:endParaRP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>
                <a:sym typeface="Wingdings"/>
              </a:rPr>
              <a:t>	</a:t>
            </a:r>
            <a:r>
              <a:rPr lang="de-DE" sz="1400" dirty="0" smtClean="0">
                <a:sym typeface="Wingdings"/>
              </a:rPr>
              <a:t>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users</a:t>
            </a:r>
            <a:r>
              <a:rPr lang="de-DE" sz="1400" dirty="0">
                <a:sym typeface="Wingdings"/>
              </a:rPr>
              <a:t>":[{"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login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>
                <a:solidFill>
                  <a:schemeClr val="accent1"/>
                </a:solidFill>
                <a:sym typeface="Wingdings"/>
              </a:rPr>
              <a:t>grawenhoffm</a:t>
            </a:r>
            <a:r>
              <a:rPr lang="de-DE" sz="1400" dirty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email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>
                <a:solidFill>
                  <a:schemeClr val="accent1"/>
                </a:solidFill>
                <a:sym typeface="Wingdings"/>
              </a:rPr>
              <a:t>marcel.grawenhoff@gmail.com</a:t>
            </a:r>
            <a:r>
              <a:rPr lang="de-DE" sz="1400" dirty="0" smtClean="0">
                <a:sym typeface="Wingdings"/>
              </a:rPr>
              <a:t>"}]}],</a:t>
            </a:r>
          </a:p>
          <a:p>
            <a:pPr marL="0" lvl="0" indent="0" defTabSz="914400">
              <a:lnSpc>
                <a:spcPct val="100000"/>
              </a:lnSpc>
              <a:buNone/>
            </a:pPr>
            <a:endParaRPr lang="de-DE" sz="1400" dirty="0" smtClean="0">
              <a:sym typeface="Wingdings"/>
            </a:endParaRP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cities</a:t>
            </a:r>
            <a:r>
              <a:rPr lang="de-DE" sz="1400" dirty="0" smtClean="0">
                <a:sym typeface="Wingdings"/>
              </a:rPr>
              <a:t>":[</a:t>
            </a: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{"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city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Dortmund</a:t>
            </a:r>
            <a:r>
              <a:rPr lang="de-DE" sz="1400" dirty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longitude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51.5118</a:t>
            </a:r>
            <a:r>
              <a:rPr lang="de-DE" sz="1400" dirty="0">
                <a:sym typeface="Wingdings"/>
              </a:rPr>
              <a:t>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latitude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7.46495</a:t>
            </a:r>
            <a:r>
              <a:rPr lang="de-DE" sz="1400" dirty="0">
                <a:sym typeface="Wingdings"/>
              </a:rPr>
              <a:t>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amount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1</a:t>
            </a:r>
            <a:r>
              <a:rPr lang="de-DE" sz="1400" dirty="0">
                <a:sym typeface="Wingdings"/>
              </a:rPr>
              <a:t>, </a:t>
            </a:r>
            <a:endParaRPr lang="de-DE" sz="1400" dirty="0" smtClean="0">
              <a:sym typeface="Wingdings"/>
            </a:endParaRP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	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users</a:t>
            </a:r>
            <a:r>
              <a:rPr lang="de-DE" sz="1400" dirty="0">
                <a:sym typeface="Wingdings"/>
              </a:rPr>
              <a:t>":[{"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login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>
                <a:solidFill>
                  <a:schemeClr val="accent1"/>
                </a:solidFill>
                <a:sym typeface="Wingdings"/>
              </a:rPr>
              <a:t>grawenhoffm</a:t>
            </a:r>
            <a:r>
              <a:rPr lang="de-DE" sz="1400" dirty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email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>
                <a:solidFill>
                  <a:schemeClr val="accent1"/>
                </a:solidFill>
                <a:sym typeface="Wingdings"/>
              </a:rPr>
              <a:t>marcel.grawenhoff@gmail.com</a:t>
            </a:r>
            <a:r>
              <a:rPr lang="de-DE" sz="1400" dirty="0" smtClean="0">
                <a:sym typeface="Wingdings"/>
              </a:rPr>
              <a:t>"}]},</a:t>
            </a: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{"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city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Hamm</a:t>
            </a:r>
            <a:r>
              <a:rPr lang="de-DE" sz="1400" dirty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longitude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51.67386</a:t>
            </a:r>
            <a:r>
              <a:rPr lang="de-DE" sz="1400" dirty="0">
                <a:sym typeface="Wingdings"/>
              </a:rPr>
              <a:t>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latitude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7.81598</a:t>
            </a:r>
            <a:r>
              <a:rPr lang="de-DE" sz="1400" dirty="0">
                <a:sym typeface="Wingdings"/>
              </a:rPr>
              <a:t>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amount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2</a:t>
            </a:r>
            <a:r>
              <a:rPr lang="de-DE" sz="1400" dirty="0">
                <a:sym typeface="Wingdings"/>
              </a:rPr>
              <a:t>,    </a:t>
            </a:r>
            <a:r>
              <a:rPr lang="de-DE" sz="1400" dirty="0" smtClean="0">
                <a:sym typeface="Wingdings"/>
              </a:rPr>
              <a:t>	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users</a:t>
            </a:r>
            <a:r>
              <a:rPr lang="de-DE" sz="1400" dirty="0">
                <a:sym typeface="Wingdings"/>
              </a:rPr>
              <a:t>":[{"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login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>
                <a:solidFill>
                  <a:schemeClr val="accent1"/>
                </a:solidFill>
                <a:sym typeface="Wingdings"/>
              </a:rPr>
              <a:t>grawenhoffm</a:t>
            </a:r>
            <a:r>
              <a:rPr lang="de-DE" sz="1400" dirty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email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 smtClean="0">
                <a:solidFill>
                  <a:schemeClr val="accent1"/>
                </a:solidFill>
                <a:sym typeface="Wingdings"/>
              </a:rPr>
              <a:t>marcel.grawenhoff@gmail.com</a:t>
            </a:r>
            <a:r>
              <a:rPr lang="de-DE" sz="1400" dirty="0" smtClean="0">
                <a:sym typeface="Wingdings"/>
              </a:rPr>
              <a:t>"}]},</a:t>
            </a: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 smtClean="0">
                <a:sym typeface="Wingdings"/>
              </a:rPr>
              <a:t>{"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city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Paris</a:t>
            </a:r>
            <a:r>
              <a:rPr lang="de-DE" sz="1400" dirty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longitude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48.85661</a:t>
            </a:r>
            <a:r>
              <a:rPr lang="de-DE" sz="1400" dirty="0">
                <a:sym typeface="Wingdings"/>
              </a:rPr>
              <a:t>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latitude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2.35222</a:t>
            </a:r>
            <a:r>
              <a:rPr lang="de-DE" sz="1400" dirty="0">
                <a:sym typeface="Wingdings"/>
              </a:rPr>
              <a:t>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amount</a:t>
            </a:r>
            <a:r>
              <a:rPr lang="de-DE" sz="1400" dirty="0">
                <a:sym typeface="Wingdings"/>
              </a:rPr>
              <a:t>":</a:t>
            </a:r>
            <a:r>
              <a:rPr lang="de-DE" sz="1400" b="1" dirty="0">
                <a:solidFill>
                  <a:schemeClr val="accent1"/>
                </a:solidFill>
                <a:sym typeface="Wingdings"/>
              </a:rPr>
              <a:t>1</a:t>
            </a:r>
            <a:r>
              <a:rPr lang="de-DE" sz="1400" dirty="0" smtClean="0">
                <a:sym typeface="Wingdings"/>
              </a:rPr>
              <a:t>,</a:t>
            </a:r>
          </a:p>
          <a:p>
            <a:pPr marL="0" lvl="0" indent="0" defTabSz="914400">
              <a:lnSpc>
                <a:spcPct val="100000"/>
              </a:lnSpc>
              <a:buNone/>
            </a:pPr>
            <a:r>
              <a:rPr lang="de-DE" sz="1400" dirty="0">
                <a:sym typeface="Wingdings"/>
              </a:rPr>
              <a:t>	</a:t>
            </a:r>
            <a:r>
              <a:rPr lang="de-DE" sz="1400" dirty="0" smtClean="0">
                <a:sym typeface="Wingdings"/>
              </a:rPr>
              <a:t> </a:t>
            </a:r>
            <a:r>
              <a:rPr lang="de-DE" sz="1400" dirty="0">
                <a:sym typeface="Wingdings"/>
              </a:rPr>
              <a:t>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users</a:t>
            </a:r>
            <a:r>
              <a:rPr lang="de-DE" sz="1400" dirty="0">
                <a:sym typeface="Wingdings"/>
              </a:rPr>
              <a:t>":[{"</a:t>
            </a:r>
            <a:r>
              <a:rPr lang="de-DE" sz="1400" dirty="0" err="1">
                <a:solidFill>
                  <a:schemeClr val="accent6"/>
                </a:solidFill>
                <a:sym typeface="Wingdings"/>
              </a:rPr>
              <a:t>login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>
                <a:solidFill>
                  <a:schemeClr val="accent1"/>
                </a:solidFill>
                <a:sym typeface="Wingdings"/>
              </a:rPr>
              <a:t>kutzilla</a:t>
            </a:r>
            <a:r>
              <a:rPr lang="de-DE" sz="1400" dirty="0">
                <a:sym typeface="Wingdings"/>
              </a:rPr>
              <a:t>","</a:t>
            </a:r>
            <a:r>
              <a:rPr lang="de-DE" sz="1400" dirty="0">
                <a:solidFill>
                  <a:schemeClr val="accent6"/>
                </a:solidFill>
                <a:sym typeface="Wingdings"/>
              </a:rPr>
              <a:t>email</a:t>
            </a:r>
            <a:r>
              <a:rPr lang="de-DE" sz="1400" dirty="0">
                <a:sym typeface="Wingdings"/>
              </a:rPr>
              <a:t>":"</a:t>
            </a:r>
            <a:r>
              <a:rPr lang="de-DE" sz="1400" b="1" dirty="0" err="1">
                <a:solidFill>
                  <a:schemeClr val="accent1"/>
                </a:solidFill>
                <a:sym typeface="Wingdings"/>
              </a:rPr>
              <a:t>kutz.matthias@gmail.com</a:t>
            </a:r>
            <a:r>
              <a:rPr lang="de-DE" sz="1400" dirty="0">
                <a:sym typeface="Wingdings"/>
              </a:rPr>
              <a:t>"}]}]}</a:t>
            </a:r>
            <a:endParaRPr lang="de-DE" sz="1400" dirty="0" smtClean="0">
              <a:sym typeface="Wingding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Datenvorbereitung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516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-Web- </a:t>
            </a:r>
            <a:r>
              <a:rPr lang="de-DE" dirty="0" err="1"/>
              <a:t>Presentation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Technologien</a:t>
            </a:r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861952796"/>
              </p:ext>
            </p:extLst>
          </p:nvPr>
        </p:nvGraphicFramePr>
        <p:xfrm>
          <a:off x="767408" y="1792906"/>
          <a:ext cx="8128000" cy="3984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25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-Web- </a:t>
            </a:r>
            <a:r>
              <a:rPr lang="de-DE" dirty="0" err="1"/>
              <a:t>Presentation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D3.js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71478" y="1785516"/>
            <a:ext cx="11413154" cy="4019748"/>
          </a:xfrm>
        </p:spPr>
        <p:txBody>
          <a:bodyPr/>
          <a:lstStyle/>
          <a:p>
            <a:r>
              <a:rPr lang="de-DE" dirty="0" smtClean="0">
                <a:sym typeface="Wingdings"/>
              </a:rPr>
              <a:t>Fertige Weltkarte mit allen Ländern von D3.js und </a:t>
            </a:r>
            <a:r>
              <a:rPr lang="de-DE" dirty="0" err="1" smtClean="0">
                <a:sym typeface="Wingdings"/>
              </a:rPr>
              <a:t>Topo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Json</a:t>
            </a:r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Asynchrones </a:t>
            </a:r>
            <a:r>
              <a:rPr lang="de-DE" dirty="0" err="1" smtClean="0">
                <a:sym typeface="Wingdings"/>
              </a:rPr>
              <a:t>Polling</a:t>
            </a:r>
            <a:r>
              <a:rPr lang="de-DE" dirty="0" smtClean="0">
                <a:sym typeface="Wingdings"/>
              </a:rPr>
              <a:t> der Daten einmal pro Minute</a:t>
            </a:r>
          </a:p>
          <a:p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Zeichnen der Länder mit farblichen Hintergrund (abhängig der Anzahl der </a:t>
            </a:r>
            <a:r>
              <a:rPr lang="de-DE" dirty="0" err="1" smtClean="0">
                <a:sym typeface="Wingdings"/>
              </a:rPr>
              <a:t>Commits</a:t>
            </a:r>
            <a:r>
              <a:rPr lang="de-DE" dirty="0" smtClean="0">
                <a:sym typeface="Wingdings"/>
              </a:rPr>
              <a:t>)</a:t>
            </a:r>
          </a:p>
          <a:p>
            <a:endParaRPr lang="de-DE" dirty="0" smtClean="0">
              <a:sym typeface="Wingdings"/>
            </a:endParaRPr>
          </a:p>
          <a:p>
            <a:r>
              <a:rPr lang="de-DE" dirty="0">
                <a:sym typeface="Wingdings"/>
              </a:rPr>
              <a:t>Zeichnen der </a:t>
            </a:r>
            <a:r>
              <a:rPr lang="de-DE" dirty="0" smtClean="0">
                <a:sym typeface="Wingdings"/>
              </a:rPr>
              <a:t>Städte mit unterschiedlich großen Punkten (abhängig </a:t>
            </a:r>
            <a:r>
              <a:rPr lang="de-DE" dirty="0">
                <a:sym typeface="Wingdings"/>
              </a:rPr>
              <a:t>der Anzahl der </a:t>
            </a:r>
            <a:r>
              <a:rPr lang="de-DE" dirty="0" err="1">
                <a:sym typeface="Wingdings"/>
              </a:rPr>
              <a:t>Commits</a:t>
            </a:r>
            <a:r>
              <a:rPr lang="de-DE" dirty="0">
                <a:sym typeface="Wingdings"/>
              </a:rPr>
              <a:t>)</a:t>
            </a:r>
          </a:p>
          <a:p>
            <a:endParaRPr lang="de-DE" dirty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6113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-Web- </a:t>
            </a:r>
            <a:r>
              <a:rPr lang="de-DE" dirty="0" err="1"/>
              <a:t>Presentation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1973" y="1608330"/>
            <a:ext cx="5091250" cy="4556974"/>
          </a:xfrm>
        </p:spPr>
        <p:txBody>
          <a:bodyPr/>
          <a:lstStyle/>
          <a:p>
            <a:r>
              <a:rPr lang="de-DE" b="1" dirty="0" smtClean="0"/>
              <a:t>Städte als Punkte in der Weltkarte</a:t>
            </a:r>
          </a:p>
          <a:p>
            <a:pPr lvl="1"/>
            <a:r>
              <a:rPr lang="de-DE" dirty="0" smtClean="0"/>
              <a:t>Größe der Punkte im Verhältnis zueinander</a:t>
            </a:r>
          </a:p>
          <a:p>
            <a:pPr lvl="1"/>
            <a:endParaRPr lang="de-DE" dirty="0"/>
          </a:p>
          <a:p>
            <a:r>
              <a:rPr lang="de-DE" b="1" dirty="0" smtClean="0"/>
              <a:t>Länder mit Hintergrundfarbe als </a:t>
            </a:r>
            <a:r>
              <a:rPr lang="de-DE" b="1" dirty="0" err="1" smtClean="0"/>
              <a:t>Heatmap</a:t>
            </a:r>
            <a:endParaRPr lang="de-DE" b="1" dirty="0" smtClean="0"/>
          </a:p>
          <a:p>
            <a:pPr lvl="1"/>
            <a:r>
              <a:rPr lang="de-DE" dirty="0" smtClean="0"/>
              <a:t>Von grau bis dunkel Blau</a:t>
            </a:r>
          </a:p>
          <a:p>
            <a:pPr lvl="1"/>
            <a:r>
              <a:rPr lang="de-DE" dirty="0" smtClean="0"/>
              <a:t>Verhältnismäßige Anzeige (das Land mit den meistens </a:t>
            </a:r>
            <a:r>
              <a:rPr lang="de-DE" dirty="0" err="1" smtClean="0"/>
              <a:t>Commits</a:t>
            </a:r>
            <a:r>
              <a:rPr lang="de-DE" dirty="0" smtClean="0"/>
              <a:t> immer dunkel blau – egal wie viele)</a:t>
            </a:r>
          </a:p>
          <a:p>
            <a:pPr lvl="1"/>
            <a:endParaRPr lang="de-DE" dirty="0"/>
          </a:p>
          <a:p>
            <a:r>
              <a:rPr lang="de-DE" b="1" dirty="0" smtClean="0"/>
              <a:t>Mouseover und Klick auf Städte/Länder</a:t>
            </a:r>
          </a:p>
          <a:p>
            <a:pPr lvl="1"/>
            <a:r>
              <a:rPr lang="de-DE" dirty="0" smtClean="0"/>
              <a:t>Detailliertere Informationen</a:t>
            </a:r>
          </a:p>
          <a:p>
            <a:pPr lvl="1"/>
            <a:r>
              <a:rPr lang="de-DE" dirty="0" smtClean="0"/>
              <a:t>Enthaltene User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Legende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223" y="1103790"/>
            <a:ext cx="6928778" cy="41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81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Bild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273" y="4711950"/>
            <a:ext cx="1448383" cy="947795"/>
          </a:xfrm>
          <a:prstGeom prst="rect">
            <a:avLst/>
          </a:prstGeom>
        </p:spPr>
      </p:pic>
      <p:pic>
        <p:nvPicPr>
          <p:cNvPr id="97" name="Bild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5" y="4653136"/>
            <a:ext cx="1561727" cy="1561727"/>
          </a:xfrm>
          <a:prstGeom prst="rect">
            <a:avLst/>
          </a:prstGeom>
        </p:spPr>
      </p:pic>
      <p:cxnSp>
        <p:nvCxnSpPr>
          <p:cNvPr id="47" name="Gerade Verbindung mit Pfeil 46"/>
          <p:cNvCxnSpPr>
            <a:stCxn id="18" idx="3"/>
            <a:endCxn id="73" idx="0"/>
          </p:cNvCxnSpPr>
          <p:nvPr/>
        </p:nvCxnSpPr>
        <p:spPr>
          <a:xfrm flipH="1">
            <a:off x="8543261" y="2782173"/>
            <a:ext cx="1009123" cy="761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6" name="Wolke 5"/>
          <p:cNvSpPr/>
          <p:nvPr/>
        </p:nvSpPr>
        <p:spPr>
          <a:xfrm>
            <a:off x="47328" y="1717969"/>
            <a:ext cx="1573831" cy="86409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Github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9" name="Zylinder 8"/>
          <p:cNvSpPr/>
          <p:nvPr/>
        </p:nvSpPr>
        <p:spPr>
          <a:xfrm rot="5400000">
            <a:off x="6583096" y="1383183"/>
            <a:ext cx="631304" cy="1562856"/>
          </a:xfrm>
          <a:prstGeom prst="ca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391094" y="1952303"/>
            <a:ext cx="864339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Flume</a:t>
            </a:r>
          </a:p>
        </p:txBody>
      </p:sp>
      <p:sp>
        <p:nvSpPr>
          <p:cNvPr id="13" name="Rechteck 12"/>
          <p:cNvSpPr/>
          <p:nvPr/>
        </p:nvSpPr>
        <p:spPr>
          <a:xfrm>
            <a:off x="2391443" y="1686137"/>
            <a:ext cx="1260018" cy="9361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Commit-</a:t>
            </a:r>
            <a:r>
              <a:rPr lang="de-DE" sz="1900" dirty="0" err="1" smtClean="0">
                <a:solidFill>
                  <a:schemeClr val="tx1"/>
                </a:solidFill>
              </a:rPr>
              <a:t>Ingest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382612" y="2798089"/>
            <a:ext cx="1260018" cy="9361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 </a:t>
            </a:r>
            <a:r>
              <a:rPr lang="de-DE" sz="1900" dirty="0" err="1" smtClean="0">
                <a:solidFill>
                  <a:schemeClr val="tx1"/>
                </a:solidFill>
              </a:rPr>
              <a:t>Ingest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8" name="Zylinder 17"/>
          <p:cNvSpPr/>
          <p:nvPr/>
        </p:nvSpPr>
        <p:spPr>
          <a:xfrm>
            <a:off x="8616280" y="1494413"/>
            <a:ext cx="1872208" cy="1287760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19" name="Zylinder 18"/>
          <p:cNvSpPr/>
          <p:nvPr/>
        </p:nvSpPr>
        <p:spPr>
          <a:xfrm>
            <a:off x="5599787" y="3251471"/>
            <a:ext cx="1791145" cy="2053842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21" name="Gerade Verbindung mit Pfeil 20"/>
          <p:cNvCxnSpPr>
            <a:stCxn id="13" idx="3"/>
            <a:endCxn id="9" idx="3"/>
          </p:cNvCxnSpPr>
          <p:nvPr/>
        </p:nvCxnSpPr>
        <p:spPr>
          <a:xfrm>
            <a:off x="3651461" y="2154189"/>
            <a:ext cx="2465859" cy="1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1"/>
            <a:endCxn id="18" idx="2"/>
          </p:cNvCxnSpPr>
          <p:nvPr/>
        </p:nvCxnSpPr>
        <p:spPr>
          <a:xfrm flipV="1">
            <a:off x="7680176" y="2138293"/>
            <a:ext cx="936104" cy="26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efaltete Ecke 25"/>
          <p:cNvSpPr/>
          <p:nvPr/>
        </p:nvSpPr>
        <p:spPr>
          <a:xfrm>
            <a:off x="4235743" y="1927530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7" name="Gefaltete Ecke 26"/>
          <p:cNvSpPr/>
          <p:nvPr/>
        </p:nvSpPr>
        <p:spPr>
          <a:xfrm>
            <a:off x="4274901" y="1954081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8" name="Gefaltete Ecke 27"/>
          <p:cNvSpPr/>
          <p:nvPr/>
        </p:nvSpPr>
        <p:spPr>
          <a:xfrm>
            <a:off x="4316806" y="1999130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Commit</a:t>
            </a:r>
          </a:p>
        </p:txBody>
      </p:sp>
      <p:cxnSp>
        <p:nvCxnSpPr>
          <p:cNvPr id="43" name="Gekrümmte Verbindung 42"/>
          <p:cNvCxnSpPr>
            <a:stCxn id="13" idx="0"/>
            <a:endCxn id="18" idx="1"/>
          </p:cNvCxnSpPr>
          <p:nvPr/>
        </p:nvCxnSpPr>
        <p:spPr>
          <a:xfrm rot="5400000" flipH="1" flipV="1">
            <a:off x="6191056" y="-1675191"/>
            <a:ext cx="191724" cy="6530932"/>
          </a:xfrm>
          <a:prstGeom prst="curvedConnector3">
            <a:avLst>
              <a:gd name="adj1" fmla="val 2192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efaltete Ecke 47"/>
          <p:cNvSpPr/>
          <p:nvPr/>
        </p:nvSpPr>
        <p:spPr>
          <a:xfrm>
            <a:off x="6005840" y="1052736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49" name="Gefaltete Ecke 48"/>
          <p:cNvSpPr/>
          <p:nvPr/>
        </p:nvSpPr>
        <p:spPr>
          <a:xfrm>
            <a:off x="6044998" y="1079287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50" name="Gefaltete Ecke 49"/>
          <p:cNvSpPr/>
          <p:nvPr/>
        </p:nvSpPr>
        <p:spPr>
          <a:xfrm>
            <a:off x="6086903" y="1124336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52" name="Gerade Verbindung mit Pfeil 51"/>
          <p:cNvCxnSpPr>
            <a:stCxn id="6" idx="0"/>
            <a:endCxn id="13" idx="1"/>
          </p:cNvCxnSpPr>
          <p:nvPr/>
        </p:nvCxnSpPr>
        <p:spPr>
          <a:xfrm>
            <a:off x="1619847" y="2150017"/>
            <a:ext cx="771596" cy="4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17" idx="3"/>
          </p:cNvCxnSpPr>
          <p:nvPr/>
        </p:nvCxnSpPr>
        <p:spPr>
          <a:xfrm>
            <a:off x="3642630" y="3266141"/>
            <a:ext cx="1931040" cy="566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/>
          <p:cNvCxnSpPr/>
          <p:nvPr/>
        </p:nvCxnSpPr>
        <p:spPr>
          <a:xfrm flipH="1">
            <a:off x="3642630" y="2500400"/>
            <a:ext cx="4973650" cy="521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 rot="21278314">
            <a:off x="5050168" y="2469886"/>
            <a:ext cx="700833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User</a:t>
            </a:r>
            <a:endParaRPr lang="de-DE" sz="1900" dirty="0" err="1" smtClean="0"/>
          </a:p>
        </p:txBody>
      </p:sp>
      <p:sp>
        <p:nvSpPr>
          <p:cNvPr id="42" name="Wolke 41"/>
          <p:cNvSpPr/>
          <p:nvPr/>
        </p:nvSpPr>
        <p:spPr>
          <a:xfrm>
            <a:off x="47328" y="4022225"/>
            <a:ext cx="1573831" cy="86409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Google </a:t>
            </a:r>
            <a:r>
              <a:rPr lang="de-DE" sz="1900" dirty="0" err="1" smtClean="0">
                <a:solidFill>
                  <a:schemeClr val="tx1"/>
                </a:solidFill>
              </a:rPr>
              <a:t>Geo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6" idx="1"/>
            <a:endCxn id="17" idx="1"/>
          </p:cNvCxnSpPr>
          <p:nvPr/>
        </p:nvCxnSpPr>
        <p:spPr>
          <a:xfrm>
            <a:off x="834244" y="2581145"/>
            <a:ext cx="1548368" cy="6849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/>
          <p:cNvSpPr/>
          <p:nvPr/>
        </p:nvSpPr>
        <p:spPr>
          <a:xfrm>
            <a:off x="2382612" y="4022225"/>
            <a:ext cx="1260018" cy="9361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Geo</a:t>
            </a:r>
            <a:r>
              <a:rPr lang="de-DE" sz="1900" dirty="0" smtClean="0">
                <a:solidFill>
                  <a:schemeClr val="tx1"/>
                </a:solidFill>
              </a:rPr>
              <a:t> </a:t>
            </a:r>
            <a:r>
              <a:rPr lang="de-DE" sz="1900" dirty="0" err="1" smtClean="0">
                <a:solidFill>
                  <a:schemeClr val="tx1"/>
                </a:solidFill>
              </a:rPr>
              <a:t>Ingest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36" name="Gerade Verbindung mit Pfeil 35"/>
          <p:cNvCxnSpPr>
            <a:stCxn id="42" idx="0"/>
            <a:endCxn id="59" idx="1"/>
          </p:cNvCxnSpPr>
          <p:nvPr/>
        </p:nvCxnSpPr>
        <p:spPr>
          <a:xfrm>
            <a:off x="1619847" y="4454273"/>
            <a:ext cx="762765" cy="360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endCxn id="59" idx="3"/>
          </p:cNvCxnSpPr>
          <p:nvPr/>
        </p:nvCxnSpPr>
        <p:spPr>
          <a:xfrm flipH="1">
            <a:off x="3642630" y="4017267"/>
            <a:ext cx="1949314" cy="4730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/>
          <p:cNvSpPr txBox="1"/>
          <p:nvPr/>
        </p:nvSpPr>
        <p:spPr>
          <a:xfrm rot="995551">
            <a:off x="3822327" y="3220964"/>
            <a:ext cx="1891302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Location-String</a:t>
            </a:r>
            <a:endParaRPr lang="de-DE" sz="1900" dirty="0" smtClean="0"/>
          </a:p>
        </p:txBody>
      </p:sp>
      <p:sp>
        <p:nvSpPr>
          <p:cNvPr id="73" name="Rechteck 72"/>
          <p:cNvSpPr/>
          <p:nvPr/>
        </p:nvSpPr>
        <p:spPr>
          <a:xfrm>
            <a:off x="7824192" y="3543561"/>
            <a:ext cx="1438137" cy="80128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Data Processing</a:t>
            </a:r>
          </a:p>
        </p:txBody>
      </p:sp>
      <p:sp>
        <p:nvSpPr>
          <p:cNvPr id="76" name="Gefaltete Ecke 75"/>
          <p:cNvSpPr/>
          <p:nvPr/>
        </p:nvSpPr>
        <p:spPr>
          <a:xfrm>
            <a:off x="8472264" y="2965327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77" name="Gefaltete Ecke 76"/>
          <p:cNvSpPr/>
          <p:nvPr/>
        </p:nvSpPr>
        <p:spPr>
          <a:xfrm>
            <a:off x="8511422" y="2991878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79" name="Gefaltete Ecke 78"/>
          <p:cNvSpPr/>
          <p:nvPr/>
        </p:nvSpPr>
        <p:spPr>
          <a:xfrm>
            <a:off x="8553327" y="3036927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81" name="Rechteck 80"/>
          <p:cNvSpPr/>
          <p:nvPr/>
        </p:nvSpPr>
        <p:spPr>
          <a:xfrm>
            <a:off x="5680223" y="4461296"/>
            <a:ext cx="1630271" cy="30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Commits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54" name="Gerade Verbindung mit Pfeil 53"/>
          <p:cNvCxnSpPr>
            <a:endCxn id="73" idx="1"/>
          </p:cNvCxnSpPr>
          <p:nvPr/>
        </p:nvCxnSpPr>
        <p:spPr>
          <a:xfrm>
            <a:off x="7383089" y="3941648"/>
            <a:ext cx="441103" cy="2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73" idx="2"/>
            <a:endCxn id="81" idx="3"/>
          </p:cNvCxnSpPr>
          <p:nvPr/>
        </p:nvCxnSpPr>
        <p:spPr>
          <a:xfrm flipH="1">
            <a:off x="7310494" y="4344850"/>
            <a:ext cx="1232767" cy="270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eck 87"/>
          <p:cNvSpPr/>
          <p:nvPr/>
        </p:nvSpPr>
        <p:spPr>
          <a:xfrm>
            <a:off x="8337889" y="4705251"/>
            <a:ext cx="1438137" cy="9776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REST </a:t>
            </a:r>
            <a:r>
              <a:rPr lang="de-DE" sz="1900" dirty="0" err="1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Interface</a:t>
            </a:r>
          </a:p>
        </p:txBody>
      </p:sp>
      <p:cxnSp>
        <p:nvCxnSpPr>
          <p:cNvPr id="93" name="Gerade Verbindung mit Pfeil 92"/>
          <p:cNvCxnSpPr>
            <a:endCxn id="88" idx="1"/>
          </p:cNvCxnSpPr>
          <p:nvPr/>
        </p:nvCxnSpPr>
        <p:spPr>
          <a:xfrm>
            <a:off x="7416199" y="4851218"/>
            <a:ext cx="921690" cy="3428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>
            <a:stCxn id="88" idx="3"/>
            <a:endCxn id="89" idx="1"/>
          </p:cNvCxnSpPr>
          <p:nvPr/>
        </p:nvCxnSpPr>
        <p:spPr>
          <a:xfrm flipV="1">
            <a:off x="9776026" y="5185848"/>
            <a:ext cx="776247" cy="82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981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217235110"/>
              </p:ext>
            </p:extLst>
          </p:nvPr>
        </p:nvGraphicFramePr>
        <p:xfrm>
          <a:off x="839416" y="1662109"/>
          <a:ext cx="10657184" cy="3933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6692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Vielen Dank für Ihre Aufmerksamkeit!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Dave Kaufmann</a:t>
            </a:r>
          </a:p>
          <a:p>
            <a:r>
              <a:rPr lang="de-DE" dirty="0" smtClean="0"/>
              <a:t>Mathias </a:t>
            </a:r>
            <a:r>
              <a:rPr lang="de-DE" dirty="0" err="1" smtClean="0"/>
              <a:t>Kutz</a:t>
            </a:r>
            <a:endParaRPr lang="de-DE" dirty="0" smtClean="0"/>
          </a:p>
          <a:p>
            <a:r>
              <a:rPr lang="de-DE" dirty="0" smtClean="0"/>
              <a:t>Marcel Grawenhoff</a:t>
            </a:r>
          </a:p>
        </p:txBody>
      </p:sp>
    </p:spTree>
    <p:extLst>
      <p:ext uri="{BB962C8B-B14F-4D97-AF65-F5344CB8AC3E}">
        <p14:creationId xmlns:p14="http://schemas.microsoft.com/office/powerpoint/2010/main" val="23556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22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Auswahl der Datenquelle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479" y="1785516"/>
            <a:ext cx="5724522" cy="4019748"/>
          </a:xfrm>
        </p:spPr>
        <p:txBody>
          <a:bodyPr/>
          <a:lstStyle/>
          <a:p>
            <a:r>
              <a:rPr lang="de-DE" dirty="0" smtClean="0"/>
              <a:t>Source-Code </a:t>
            </a:r>
            <a:r>
              <a:rPr lang="de-DE" dirty="0" err="1" smtClean="0"/>
              <a:t>Versionierung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RESTful</a:t>
            </a:r>
            <a:r>
              <a:rPr lang="de-DE" dirty="0" smtClean="0"/>
              <a:t> API</a:t>
            </a:r>
          </a:p>
          <a:p>
            <a:r>
              <a:rPr lang="de-DE" dirty="0" smtClean="0"/>
              <a:t>Große Datenquelle</a:t>
            </a:r>
          </a:p>
          <a:p>
            <a:r>
              <a:rPr lang="de-DE" dirty="0" smtClean="0"/>
              <a:t>Fokus auf: </a:t>
            </a:r>
          </a:p>
          <a:p>
            <a:pPr lvl="1"/>
            <a:r>
              <a:rPr lang="de-DE" dirty="0" err="1" smtClean="0"/>
              <a:t>Commits</a:t>
            </a:r>
            <a:r>
              <a:rPr lang="de-DE" dirty="0" smtClean="0"/>
              <a:t> ausgewählter </a:t>
            </a:r>
            <a:r>
              <a:rPr lang="de-DE" dirty="0" err="1" smtClean="0"/>
              <a:t>Repositories</a:t>
            </a:r>
            <a:endParaRPr lang="de-DE" dirty="0" smtClean="0"/>
          </a:p>
          <a:p>
            <a:pPr lvl="1"/>
            <a:r>
              <a:rPr lang="de-DE" dirty="0" smtClean="0"/>
              <a:t>Userdaten der </a:t>
            </a:r>
            <a:r>
              <a:rPr lang="de-DE" dirty="0" err="1" smtClean="0"/>
              <a:t>Committer</a:t>
            </a:r>
            <a:endParaRPr lang="de-DE" dirty="0" smtClean="0"/>
          </a:p>
          <a:p>
            <a:r>
              <a:rPr lang="de-DE" dirty="0" smtClean="0"/>
              <a:t>5000 </a:t>
            </a:r>
            <a:r>
              <a:rPr lang="de-DE" dirty="0" err="1" smtClean="0"/>
              <a:t>Requests</a:t>
            </a:r>
            <a:r>
              <a:rPr lang="de-DE" dirty="0" smtClean="0"/>
              <a:t>/Stunde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Github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916832"/>
            <a:ext cx="352839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8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203603"/>
            <a:ext cx="9229385" cy="48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5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123707"/>
            <a:ext cx="9552384" cy="50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3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600" y="2420888"/>
            <a:ext cx="6696633" cy="1332148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Bild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273" y="4711950"/>
            <a:ext cx="1448383" cy="947795"/>
          </a:xfrm>
          <a:prstGeom prst="rect">
            <a:avLst/>
          </a:prstGeom>
        </p:spPr>
      </p:pic>
      <p:pic>
        <p:nvPicPr>
          <p:cNvPr id="97" name="Bild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5" y="4653136"/>
            <a:ext cx="1561727" cy="1561727"/>
          </a:xfrm>
          <a:prstGeom prst="rect">
            <a:avLst/>
          </a:prstGeom>
        </p:spPr>
      </p:pic>
      <p:cxnSp>
        <p:nvCxnSpPr>
          <p:cNvPr id="47" name="Gerade Verbindung mit Pfeil 46"/>
          <p:cNvCxnSpPr>
            <a:stCxn id="18" idx="3"/>
            <a:endCxn id="73" idx="0"/>
          </p:cNvCxnSpPr>
          <p:nvPr/>
        </p:nvCxnSpPr>
        <p:spPr>
          <a:xfrm flipH="1">
            <a:off x="8543261" y="2782173"/>
            <a:ext cx="1009123" cy="761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6" name="Wolke 5"/>
          <p:cNvSpPr/>
          <p:nvPr/>
        </p:nvSpPr>
        <p:spPr>
          <a:xfrm>
            <a:off x="47328" y="1717969"/>
            <a:ext cx="1573831" cy="86409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Github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9" name="Zylinder 8"/>
          <p:cNvSpPr/>
          <p:nvPr/>
        </p:nvSpPr>
        <p:spPr>
          <a:xfrm rot="5400000">
            <a:off x="6583096" y="1383183"/>
            <a:ext cx="631304" cy="1562856"/>
          </a:xfrm>
          <a:prstGeom prst="ca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391094" y="1952303"/>
            <a:ext cx="864339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Flume</a:t>
            </a:r>
          </a:p>
        </p:txBody>
      </p:sp>
      <p:sp>
        <p:nvSpPr>
          <p:cNvPr id="13" name="Rechteck 12"/>
          <p:cNvSpPr/>
          <p:nvPr/>
        </p:nvSpPr>
        <p:spPr>
          <a:xfrm>
            <a:off x="2391443" y="1686137"/>
            <a:ext cx="1260018" cy="9361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Commit-</a:t>
            </a:r>
            <a:r>
              <a:rPr lang="de-DE" sz="1900" dirty="0" err="1" smtClean="0">
                <a:solidFill>
                  <a:schemeClr val="tx1"/>
                </a:solidFill>
              </a:rPr>
              <a:t>Ingest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382612" y="2798089"/>
            <a:ext cx="1260018" cy="9361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 </a:t>
            </a:r>
            <a:r>
              <a:rPr lang="de-DE" sz="1900" dirty="0" err="1" smtClean="0">
                <a:solidFill>
                  <a:schemeClr val="tx1"/>
                </a:solidFill>
              </a:rPr>
              <a:t>Ingest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8" name="Zylinder 17"/>
          <p:cNvSpPr/>
          <p:nvPr/>
        </p:nvSpPr>
        <p:spPr>
          <a:xfrm>
            <a:off x="8616280" y="1494413"/>
            <a:ext cx="1872208" cy="1287760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19" name="Zylinder 18"/>
          <p:cNvSpPr/>
          <p:nvPr/>
        </p:nvSpPr>
        <p:spPr>
          <a:xfrm>
            <a:off x="5599787" y="3251471"/>
            <a:ext cx="1791145" cy="2053842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21" name="Gerade Verbindung mit Pfeil 20"/>
          <p:cNvCxnSpPr>
            <a:stCxn id="13" idx="3"/>
            <a:endCxn id="9" idx="3"/>
          </p:cNvCxnSpPr>
          <p:nvPr/>
        </p:nvCxnSpPr>
        <p:spPr>
          <a:xfrm>
            <a:off x="3651461" y="2154189"/>
            <a:ext cx="2465859" cy="1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1"/>
            <a:endCxn id="18" idx="2"/>
          </p:cNvCxnSpPr>
          <p:nvPr/>
        </p:nvCxnSpPr>
        <p:spPr>
          <a:xfrm flipV="1">
            <a:off x="7680176" y="2138293"/>
            <a:ext cx="936104" cy="26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efaltete Ecke 25"/>
          <p:cNvSpPr/>
          <p:nvPr/>
        </p:nvSpPr>
        <p:spPr>
          <a:xfrm>
            <a:off x="4235743" y="1927530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7" name="Gefaltete Ecke 26"/>
          <p:cNvSpPr/>
          <p:nvPr/>
        </p:nvSpPr>
        <p:spPr>
          <a:xfrm>
            <a:off x="4274901" y="1954081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8" name="Gefaltete Ecke 27"/>
          <p:cNvSpPr/>
          <p:nvPr/>
        </p:nvSpPr>
        <p:spPr>
          <a:xfrm>
            <a:off x="4316806" y="1999130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Commit</a:t>
            </a:r>
          </a:p>
        </p:txBody>
      </p:sp>
      <p:cxnSp>
        <p:nvCxnSpPr>
          <p:cNvPr id="43" name="Gekrümmte Verbindung 42"/>
          <p:cNvCxnSpPr>
            <a:stCxn id="13" idx="0"/>
            <a:endCxn id="18" idx="1"/>
          </p:cNvCxnSpPr>
          <p:nvPr/>
        </p:nvCxnSpPr>
        <p:spPr>
          <a:xfrm rot="5400000" flipH="1" flipV="1">
            <a:off x="6191056" y="-1675191"/>
            <a:ext cx="191724" cy="6530932"/>
          </a:xfrm>
          <a:prstGeom prst="curvedConnector3">
            <a:avLst>
              <a:gd name="adj1" fmla="val 2192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efaltete Ecke 47"/>
          <p:cNvSpPr/>
          <p:nvPr/>
        </p:nvSpPr>
        <p:spPr>
          <a:xfrm>
            <a:off x="6005840" y="1052736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49" name="Gefaltete Ecke 48"/>
          <p:cNvSpPr/>
          <p:nvPr/>
        </p:nvSpPr>
        <p:spPr>
          <a:xfrm>
            <a:off x="6044998" y="1079287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50" name="Gefaltete Ecke 49"/>
          <p:cNvSpPr/>
          <p:nvPr/>
        </p:nvSpPr>
        <p:spPr>
          <a:xfrm>
            <a:off x="6086903" y="1124336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52" name="Gerade Verbindung mit Pfeil 51"/>
          <p:cNvCxnSpPr>
            <a:stCxn id="6" idx="0"/>
            <a:endCxn id="13" idx="1"/>
          </p:cNvCxnSpPr>
          <p:nvPr/>
        </p:nvCxnSpPr>
        <p:spPr>
          <a:xfrm>
            <a:off x="1619847" y="2150017"/>
            <a:ext cx="771596" cy="4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17" idx="3"/>
          </p:cNvCxnSpPr>
          <p:nvPr/>
        </p:nvCxnSpPr>
        <p:spPr>
          <a:xfrm>
            <a:off x="3642630" y="3266141"/>
            <a:ext cx="1931040" cy="566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/>
          <p:cNvCxnSpPr/>
          <p:nvPr/>
        </p:nvCxnSpPr>
        <p:spPr>
          <a:xfrm flipH="1">
            <a:off x="3642630" y="2500400"/>
            <a:ext cx="4973650" cy="521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 rot="21278314">
            <a:off x="5050168" y="2469886"/>
            <a:ext cx="700833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User</a:t>
            </a:r>
            <a:endParaRPr lang="de-DE" sz="1900" dirty="0" err="1" smtClean="0"/>
          </a:p>
        </p:txBody>
      </p:sp>
      <p:sp>
        <p:nvSpPr>
          <p:cNvPr id="42" name="Wolke 41"/>
          <p:cNvSpPr/>
          <p:nvPr/>
        </p:nvSpPr>
        <p:spPr>
          <a:xfrm>
            <a:off x="47328" y="4022225"/>
            <a:ext cx="1573831" cy="86409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Google </a:t>
            </a:r>
            <a:r>
              <a:rPr lang="de-DE" sz="1900" dirty="0" err="1" smtClean="0">
                <a:solidFill>
                  <a:schemeClr val="tx1"/>
                </a:solidFill>
              </a:rPr>
              <a:t>Geo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6" idx="1"/>
            <a:endCxn id="17" idx="1"/>
          </p:cNvCxnSpPr>
          <p:nvPr/>
        </p:nvCxnSpPr>
        <p:spPr>
          <a:xfrm>
            <a:off x="834244" y="2581145"/>
            <a:ext cx="1548368" cy="6849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/>
          <p:cNvSpPr/>
          <p:nvPr/>
        </p:nvSpPr>
        <p:spPr>
          <a:xfrm>
            <a:off x="2382612" y="4022225"/>
            <a:ext cx="1260018" cy="9361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Geo</a:t>
            </a:r>
            <a:r>
              <a:rPr lang="de-DE" sz="1900" dirty="0" smtClean="0">
                <a:solidFill>
                  <a:schemeClr val="tx1"/>
                </a:solidFill>
              </a:rPr>
              <a:t> </a:t>
            </a:r>
            <a:r>
              <a:rPr lang="de-DE" sz="1900" dirty="0" err="1" smtClean="0">
                <a:solidFill>
                  <a:schemeClr val="tx1"/>
                </a:solidFill>
              </a:rPr>
              <a:t>Ingest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36" name="Gerade Verbindung mit Pfeil 35"/>
          <p:cNvCxnSpPr>
            <a:stCxn id="42" idx="0"/>
            <a:endCxn id="59" idx="1"/>
          </p:cNvCxnSpPr>
          <p:nvPr/>
        </p:nvCxnSpPr>
        <p:spPr>
          <a:xfrm>
            <a:off x="1619847" y="4454273"/>
            <a:ext cx="762765" cy="360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endCxn id="59" idx="3"/>
          </p:cNvCxnSpPr>
          <p:nvPr/>
        </p:nvCxnSpPr>
        <p:spPr>
          <a:xfrm flipH="1">
            <a:off x="3642630" y="4017267"/>
            <a:ext cx="1949314" cy="4730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/>
          <p:cNvSpPr txBox="1"/>
          <p:nvPr/>
        </p:nvSpPr>
        <p:spPr>
          <a:xfrm rot="995551">
            <a:off x="3822327" y="3220964"/>
            <a:ext cx="1891302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smtClean="0"/>
              <a:t>Location-String</a:t>
            </a:r>
            <a:endParaRPr lang="de-DE" sz="1900" dirty="0" smtClean="0"/>
          </a:p>
        </p:txBody>
      </p:sp>
      <p:sp>
        <p:nvSpPr>
          <p:cNvPr id="73" name="Rechteck 72"/>
          <p:cNvSpPr/>
          <p:nvPr/>
        </p:nvSpPr>
        <p:spPr>
          <a:xfrm>
            <a:off x="7824192" y="3543561"/>
            <a:ext cx="1438137" cy="80128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Data Processing</a:t>
            </a:r>
          </a:p>
        </p:txBody>
      </p:sp>
      <p:sp>
        <p:nvSpPr>
          <p:cNvPr id="76" name="Gefaltete Ecke 75"/>
          <p:cNvSpPr/>
          <p:nvPr/>
        </p:nvSpPr>
        <p:spPr>
          <a:xfrm>
            <a:off x="8472264" y="2965327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77" name="Gefaltete Ecke 76"/>
          <p:cNvSpPr/>
          <p:nvPr/>
        </p:nvSpPr>
        <p:spPr>
          <a:xfrm>
            <a:off x="8511422" y="2991878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79" name="Gefaltete Ecke 78"/>
          <p:cNvSpPr/>
          <p:nvPr/>
        </p:nvSpPr>
        <p:spPr>
          <a:xfrm>
            <a:off x="8553327" y="3036927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81" name="Rechteck 80"/>
          <p:cNvSpPr/>
          <p:nvPr/>
        </p:nvSpPr>
        <p:spPr>
          <a:xfrm>
            <a:off x="5680223" y="4461296"/>
            <a:ext cx="1630271" cy="308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Commits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54" name="Gerade Verbindung mit Pfeil 53"/>
          <p:cNvCxnSpPr>
            <a:endCxn id="73" idx="1"/>
          </p:cNvCxnSpPr>
          <p:nvPr/>
        </p:nvCxnSpPr>
        <p:spPr>
          <a:xfrm>
            <a:off x="7383089" y="3941648"/>
            <a:ext cx="441103" cy="2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73" idx="2"/>
            <a:endCxn id="81" idx="3"/>
          </p:cNvCxnSpPr>
          <p:nvPr/>
        </p:nvCxnSpPr>
        <p:spPr>
          <a:xfrm flipH="1">
            <a:off x="7310494" y="4344850"/>
            <a:ext cx="1232767" cy="270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eck 87"/>
          <p:cNvSpPr/>
          <p:nvPr/>
        </p:nvSpPr>
        <p:spPr>
          <a:xfrm>
            <a:off x="8337889" y="4705251"/>
            <a:ext cx="1438137" cy="97760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REST </a:t>
            </a:r>
            <a:r>
              <a:rPr lang="de-DE" sz="1900" dirty="0" err="1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Interface</a:t>
            </a:r>
          </a:p>
        </p:txBody>
      </p:sp>
      <p:cxnSp>
        <p:nvCxnSpPr>
          <p:cNvPr id="93" name="Gerade Verbindung mit Pfeil 92"/>
          <p:cNvCxnSpPr>
            <a:endCxn id="88" idx="1"/>
          </p:cNvCxnSpPr>
          <p:nvPr/>
        </p:nvCxnSpPr>
        <p:spPr>
          <a:xfrm>
            <a:off x="7416199" y="4851218"/>
            <a:ext cx="921690" cy="3428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>
            <a:stCxn id="88" idx="3"/>
            <a:endCxn id="89" idx="1"/>
          </p:cNvCxnSpPr>
          <p:nvPr/>
        </p:nvCxnSpPr>
        <p:spPr>
          <a:xfrm flipV="1">
            <a:off x="9776026" y="5185848"/>
            <a:ext cx="776247" cy="82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Commit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8" name="Wolke 7"/>
          <p:cNvSpPr/>
          <p:nvPr/>
        </p:nvSpPr>
        <p:spPr>
          <a:xfrm>
            <a:off x="430660" y="4297906"/>
            <a:ext cx="1573831" cy="86409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Github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871864" y="1884223"/>
            <a:ext cx="2592288" cy="358770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endParaRPr lang="de-DE" sz="19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19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12" name="Zylinder 11"/>
          <p:cNvSpPr/>
          <p:nvPr/>
        </p:nvSpPr>
        <p:spPr>
          <a:xfrm>
            <a:off x="9696400" y="2610554"/>
            <a:ext cx="1791145" cy="2053842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HBase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 flipH="1" flipV="1">
            <a:off x="7608168" y="2708920"/>
            <a:ext cx="201622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 rot="1367533">
            <a:off x="7735504" y="2538830"/>
            <a:ext cx="2232248" cy="73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err="1" smtClean="0"/>
              <a:t>Owner</a:t>
            </a:r>
            <a:r>
              <a:rPr lang="de-DE" sz="1900" dirty="0" smtClean="0"/>
              <a:t>, </a:t>
            </a:r>
            <a:r>
              <a:rPr lang="de-DE" sz="1900" dirty="0" err="1" smtClean="0"/>
              <a:t>Repo</a:t>
            </a:r>
            <a:r>
              <a:rPr lang="de-DE" sz="1900" dirty="0" smtClean="0"/>
              <a:t>, Last-</a:t>
            </a:r>
            <a:r>
              <a:rPr lang="de-DE" sz="1900" dirty="0" err="1" smtClean="0"/>
              <a:t>Modified</a:t>
            </a:r>
            <a:endParaRPr lang="de-DE" sz="1900" dirty="0" smtClean="0"/>
          </a:p>
        </p:txBody>
      </p:sp>
      <p:sp>
        <p:nvSpPr>
          <p:cNvPr id="17" name="Rechteck 16"/>
          <p:cNvSpPr/>
          <p:nvPr/>
        </p:nvSpPr>
        <p:spPr>
          <a:xfrm>
            <a:off x="2031292" y="2544521"/>
            <a:ext cx="1881462" cy="3686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CommitService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7716180" y="4436474"/>
            <a:ext cx="190821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7686249" y="3726967"/>
            <a:ext cx="2232248" cy="73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err="1" smtClean="0"/>
              <a:t>Owner</a:t>
            </a:r>
            <a:r>
              <a:rPr lang="de-DE" sz="1900" dirty="0" smtClean="0"/>
              <a:t>, </a:t>
            </a:r>
            <a:r>
              <a:rPr lang="de-DE" sz="1900" dirty="0" err="1" smtClean="0"/>
              <a:t>Repo</a:t>
            </a:r>
            <a:r>
              <a:rPr lang="de-DE" sz="1900" dirty="0" smtClean="0"/>
              <a:t>, Last-</a:t>
            </a:r>
            <a:r>
              <a:rPr lang="de-DE" sz="1900" dirty="0" err="1" smtClean="0"/>
              <a:t>Modified</a:t>
            </a:r>
            <a:endParaRPr lang="de-DE" sz="1900" dirty="0" smtClean="0"/>
          </a:p>
        </p:txBody>
      </p:sp>
      <p:sp>
        <p:nvSpPr>
          <p:cNvPr id="21" name="Rechteck 20"/>
          <p:cNvSpPr/>
          <p:nvPr/>
        </p:nvSpPr>
        <p:spPr>
          <a:xfrm>
            <a:off x="5159896" y="2060848"/>
            <a:ext cx="2016224" cy="1334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Map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5159896" y="3750000"/>
            <a:ext cx="2016224" cy="1334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err="1" smtClean="0">
                <a:solidFill>
                  <a:schemeClr val="tx1"/>
                </a:solidFill>
              </a:rPr>
              <a:t>Reduce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8670449" y="2042496"/>
            <a:ext cx="362357" cy="362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Ellipse 25"/>
          <p:cNvSpPr/>
          <p:nvPr/>
        </p:nvSpPr>
        <p:spPr>
          <a:xfrm>
            <a:off x="2617483" y="3334334"/>
            <a:ext cx="362357" cy="362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Gefaltete Ecke 28"/>
          <p:cNvSpPr/>
          <p:nvPr/>
        </p:nvSpPr>
        <p:spPr>
          <a:xfrm>
            <a:off x="2423592" y="4409943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0" name="Gefaltete Ecke 29"/>
          <p:cNvSpPr/>
          <p:nvPr/>
        </p:nvSpPr>
        <p:spPr>
          <a:xfrm>
            <a:off x="2462750" y="4436494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2504655" y="4481543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4" name="Ellipse 33"/>
          <p:cNvSpPr/>
          <p:nvPr/>
        </p:nvSpPr>
        <p:spPr>
          <a:xfrm>
            <a:off x="8484966" y="4595120"/>
            <a:ext cx="362357" cy="362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>
                <a:solidFill>
                  <a:schemeClr val="tx1"/>
                </a:solidFill>
              </a:rPr>
              <a:t>3</a:t>
            </a:r>
            <a:endParaRPr lang="de-DE" sz="1900" dirty="0" smtClean="0">
              <a:solidFill>
                <a:schemeClr val="tx1"/>
              </a:solidFill>
            </a:endParaRPr>
          </a:p>
        </p:txBody>
      </p:sp>
      <p:cxnSp>
        <p:nvCxnSpPr>
          <p:cNvPr id="36" name="Gerade Verbindung mit Pfeil 35"/>
          <p:cNvCxnSpPr/>
          <p:nvPr/>
        </p:nvCxnSpPr>
        <p:spPr>
          <a:xfrm flipH="1">
            <a:off x="3970606" y="2725454"/>
            <a:ext cx="811244" cy="6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 flipH="1">
            <a:off x="1343472" y="3068960"/>
            <a:ext cx="864096" cy="105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>
            <a:off x="3791744" y="4594155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91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Commit </a:t>
            </a:r>
            <a:r>
              <a:rPr lang="de-DE" dirty="0" err="1" smtClean="0"/>
              <a:t>Ingest</a:t>
            </a:r>
            <a:r>
              <a:rPr lang="de-DE" dirty="0" smtClean="0"/>
              <a:t> – Commit JSON-Format</a:t>
            </a:r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3435"/>
          <a:stretch/>
        </p:blipFill>
        <p:spPr>
          <a:xfrm>
            <a:off x="368482" y="1628800"/>
            <a:ext cx="7762875" cy="20162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66" y="3212976"/>
            <a:ext cx="5629275" cy="2590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479376" y="1700808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24898" y="3441945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871864" y="3327461"/>
            <a:ext cx="1519336" cy="173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Ingest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Kaufmann, Kutz, </a:t>
            </a:r>
            <a:r>
              <a:rPr lang="de-DE" dirty="0" err="1" smtClean="0"/>
              <a:t>Grawenhoff</a:t>
            </a:r>
            <a:r>
              <a:rPr lang="de-DE" dirty="0" smtClean="0"/>
              <a:t>  Big Data – </a:t>
            </a:r>
            <a:r>
              <a:rPr lang="de-DE" dirty="0" err="1" smtClean="0"/>
              <a:t>Github</a:t>
            </a:r>
            <a:r>
              <a:rPr lang="de-DE" dirty="0" smtClean="0"/>
              <a:t> Global </a:t>
            </a:r>
            <a:r>
              <a:rPr lang="de-DE" dirty="0" err="1" smtClean="0"/>
              <a:t>Commits</a:t>
            </a:r>
            <a:r>
              <a:rPr lang="de-DE" dirty="0" smtClean="0"/>
              <a:t>   25.02.2016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Commit </a:t>
            </a:r>
            <a:r>
              <a:rPr lang="de-DE" dirty="0" err="1" smtClean="0"/>
              <a:t>Ingest</a:t>
            </a:r>
            <a:r>
              <a:rPr lang="de-DE" dirty="0" smtClean="0"/>
              <a:t> Flume</a:t>
            </a:r>
            <a:endParaRPr lang="de-DE" dirty="0"/>
          </a:p>
        </p:txBody>
      </p:sp>
      <p:sp>
        <p:nvSpPr>
          <p:cNvPr id="13" name="Zylinder 12"/>
          <p:cNvSpPr/>
          <p:nvPr/>
        </p:nvSpPr>
        <p:spPr>
          <a:xfrm rot="5400000">
            <a:off x="5569310" y="2460832"/>
            <a:ext cx="891253" cy="3312368"/>
          </a:xfrm>
          <a:prstGeom prst="ca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Flume</a:t>
            </a:r>
          </a:p>
        </p:txBody>
      </p:sp>
      <p:sp>
        <p:nvSpPr>
          <p:cNvPr id="15" name="Gefaltete Ecke 14"/>
          <p:cNvSpPr/>
          <p:nvPr/>
        </p:nvSpPr>
        <p:spPr>
          <a:xfrm>
            <a:off x="2047445" y="3841893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8" name="Gefaltete Ecke 17"/>
          <p:cNvSpPr/>
          <p:nvPr/>
        </p:nvSpPr>
        <p:spPr>
          <a:xfrm>
            <a:off x="1908836" y="3969182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1" name="Gefaltete Ecke 20"/>
          <p:cNvSpPr/>
          <p:nvPr/>
        </p:nvSpPr>
        <p:spPr>
          <a:xfrm>
            <a:off x="1694457" y="4153394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22" name="Ellipse 21"/>
          <p:cNvSpPr/>
          <p:nvPr/>
        </p:nvSpPr>
        <p:spPr>
          <a:xfrm>
            <a:off x="974377" y="4004647"/>
            <a:ext cx="362357" cy="362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Zylinder 22"/>
          <p:cNvSpPr/>
          <p:nvPr/>
        </p:nvSpPr>
        <p:spPr>
          <a:xfrm>
            <a:off x="8953879" y="3473135"/>
            <a:ext cx="1872208" cy="1287760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smtClean="0">
                <a:solidFill>
                  <a:schemeClr val="tx1"/>
                </a:solidFill>
              </a:rPr>
              <a:t>HDFS</a:t>
            </a:r>
          </a:p>
        </p:txBody>
      </p:sp>
      <p:cxnSp>
        <p:nvCxnSpPr>
          <p:cNvPr id="24" name="Gekrümmte Verbindung 23"/>
          <p:cNvCxnSpPr/>
          <p:nvPr/>
        </p:nvCxnSpPr>
        <p:spPr>
          <a:xfrm rot="5400000" flipH="1" flipV="1">
            <a:off x="5461924" y="258001"/>
            <a:ext cx="191724" cy="6530932"/>
          </a:xfrm>
          <a:prstGeom prst="curvedConnector3">
            <a:avLst>
              <a:gd name="adj1" fmla="val 2192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efaltete Ecke 24"/>
          <p:cNvSpPr/>
          <p:nvPr/>
        </p:nvSpPr>
        <p:spPr>
          <a:xfrm>
            <a:off x="5078833" y="2709328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6" name="Gefaltete Ecke 25"/>
          <p:cNvSpPr/>
          <p:nvPr/>
        </p:nvSpPr>
        <p:spPr>
          <a:xfrm>
            <a:off x="5117991" y="2735879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dirty="0" smtClean="0">
              <a:solidFill>
                <a:schemeClr val="tx1"/>
              </a:solidFill>
            </a:endParaRPr>
          </a:p>
        </p:txBody>
      </p:sp>
      <p:sp>
        <p:nvSpPr>
          <p:cNvPr id="27" name="Gefaltete Ecke 26"/>
          <p:cNvSpPr/>
          <p:nvPr/>
        </p:nvSpPr>
        <p:spPr>
          <a:xfrm>
            <a:off x="5159896" y="2780928"/>
            <a:ext cx="1131122" cy="368424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z="1900" dirty="0" smtClean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6446985" y="2709328"/>
            <a:ext cx="2232248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 dirty="0" smtClean="0"/>
              <a:t>Login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7887148" y="4138378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3278633" y="4180283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04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M_PowerPoint_16x9">
  <a:themeElements>
    <a:clrScheme name="Benutzerdefiniert 236">
      <a:dk1>
        <a:sysClr val="windowText" lastClr="000000"/>
      </a:dk1>
      <a:lt1>
        <a:sysClr val="window" lastClr="FFFFFF"/>
      </a:lt1>
      <a:dk2>
        <a:srgbClr val="878787"/>
      </a:dk2>
      <a:lt2>
        <a:srgbClr val="878787"/>
      </a:lt2>
      <a:accent1>
        <a:srgbClr val="0014A0"/>
      </a:accent1>
      <a:accent2>
        <a:srgbClr val="00B4E6"/>
      </a:accent2>
      <a:accent3>
        <a:srgbClr val="FFD200"/>
      </a:accent3>
      <a:accent4>
        <a:srgbClr val="FF821E"/>
      </a:accent4>
      <a:accent5>
        <a:srgbClr val="EB0041"/>
      </a:accent5>
      <a:accent6>
        <a:srgbClr val="00965A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lnSpc>
            <a:spcPct val="110000"/>
          </a:lnSpc>
          <a:defRPr sz="19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10000"/>
          </a:lnSpc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HM_PowerPoint_16x9.potx" id="{C1CD61E7-E341-47C1-B7CD-29525E46C3DA}" vid="{8EB3C44D-C074-489A-B0AA-195B1B9DD2C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FHM_PowerPoint_16x9</Template>
  <TotalTime>0</TotalTime>
  <Words>1185</Words>
  <Application>Microsoft Macintosh PowerPoint</Application>
  <PresentationFormat>Breitbild</PresentationFormat>
  <Paragraphs>459</Paragraphs>
  <Slides>41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4" baseType="lpstr">
      <vt:lpstr>Wingdings</vt:lpstr>
      <vt:lpstr>Arial</vt:lpstr>
      <vt:lpstr>FHM_PowerPoint_16x9</vt:lpstr>
      <vt:lpstr>BIG DATA</vt:lpstr>
      <vt:lpstr>Agenda</vt:lpstr>
      <vt:lpstr>Idee</vt:lpstr>
      <vt:lpstr>Auswahl der Datenquelle</vt:lpstr>
      <vt:lpstr>Data Ingest</vt:lpstr>
      <vt:lpstr>Überblick</vt:lpstr>
      <vt:lpstr>Data Ingest</vt:lpstr>
      <vt:lpstr>Data Ingest</vt:lpstr>
      <vt:lpstr>Data Ingest</vt:lpstr>
      <vt:lpstr>Data Ingest</vt:lpstr>
      <vt:lpstr>Überblick</vt:lpstr>
      <vt:lpstr>Data Staging</vt:lpstr>
      <vt:lpstr>Data Ingest</vt:lpstr>
      <vt:lpstr>Data Ingest</vt:lpstr>
      <vt:lpstr>Data Ingest</vt:lpstr>
      <vt:lpstr>Data Ingest</vt:lpstr>
      <vt:lpstr>Data Processing</vt:lpstr>
      <vt:lpstr>Data Processing</vt:lpstr>
      <vt:lpstr>Data Processing</vt:lpstr>
      <vt:lpstr>Data Processing</vt:lpstr>
      <vt:lpstr>Data Processing</vt:lpstr>
      <vt:lpstr>Continuous Integration</vt:lpstr>
      <vt:lpstr>Continuous Integration</vt:lpstr>
      <vt:lpstr>Data Workflow</vt:lpstr>
      <vt:lpstr>Data Workflow</vt:lpstr>
      <vt:lpstr>Data Analysis &amp; Presentation</vt:lpstr>
      <vt:lpstr>Überblick</vt:lpstr>
      <vt:lpstr>Github-RESTful-HBase-Interface </vt:lpstr>
      <vt:lpstr>Github-RESTful-HBase-Interface </vt:lpstr>
      <vt:lpstr>Github-RESTful-HBase-Interface </vt:lpstr>
      <vt:lpstr>Github-RESTful-HBase-Interface </vt:lpstr>
      <vt:lpstr>Github-Web- Presentation </vt:lpstr>
      <vt:lpstr>Github-Web- Presentation </vt:lpstr>
      <vt:lpstr>Github-Web- Presentation </vt:lpstr>
      <vt:lpstr>Live Demo</vt:lpstr>
      <vt:lpstr>Fazit</vt:lpstr>
      <vt:lpstr>Fazit</vt:lpstr>
      <vt:lpstr>Vielen Dank für Ihre Aufmerksamkeit!</vt:lpstr>
      <vt:lpstr>Backup</vt:lpstr>
      <vt:lpstr>Backup</vt:lpstr>
      <vt:lpstr>Backup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Katharina Kipp</dc:creator>
  <cp:lastModifiedBy>Matthias</cp:lastModifiedBy>
  <cp:revision>137</cp:revision>
  <dcterms:created xsi:type="dcterms:W3CDTF">2015-10-20T11:06:32Z</dcterms:created>
  <dcterms:modified xsi:type="dcterms:W3CDTF">2016-02-25T07:36:43Z</dcterms:modified>
</cp:coreProperties>
</file>